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0" r:id="rId2"/>
    <p:sldId id="371" r:id="rId3"/>
    <p:sldId id="321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5" r:id="rId15"/>
    <p:sldId id="387" r:id="rId16"/>
    <p:sldId id="386" r:id="rId17"/>
    <p:sldId id="383" r:id="rId18"/>
    <p:sldId id="3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1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1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05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8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19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1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2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6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0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9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2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2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3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Package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2667" dirty="0" err="1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SpMix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Gamma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0B6CB-9866-4F35-9DBE-1D90970F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22" y="1691686"/>
            <a:ext cx="7599756" cy="4893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9B3B59-1C2C-400F-9672-A61E056B5621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9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Gamma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7391C7-FA84-401A-988B-E76E711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75" y="1664115"/>
            <a:ext cx="7870974" cy="5067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FDC099-2F1B-4C0B-915D-F73D184DD8BE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5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Gamma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B942F4-BD6E-4D25-9679-35B14676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81" y="1526662"/>
            <a:ext cx="8051838" cy="5106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4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C6E75F7-5B0F-47FC-8461-4086F1EB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83" y="1448148"/>
            <a:ext cx="8822757" cy="48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0CAACD3-80C6-4F5A-B368-5769587D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29" y="1241658"/>
            <a:ext cx="8118266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058D944-09B2-4FC1-87EE-3F7BE14F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63" y="1382007"/>
            <a:ext cx="9000473" cy="49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647BF76-6F62-47D8-8C1F-9D4AC23D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84" y="1401555"/>
            <a:ext cx="8917155" cy="48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98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Function argument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thre.LocalFDR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/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thre.z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/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Uthre.gam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/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Lthre.gam</a:t>
            </a: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3C1C69C-DF0C-4880-9958-A949DAAA4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35" r="74776"/>
          <a:stretch/>
        </p:blipFill>
        <p:spPr>
          <a:xfrm>
            <a:off x="962665" y="1896178"/>
            <a:ext cx="2225449" cy="248577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DB4C2F4-943F-4DAB-8683-7B2506977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39" r="898" b="51171"/>
          <a:stretch/>
        </p:blipFill>
        <p:spPr>
          <a:xfrm>
            <a:off x="1540495" y="4812631"/>
            <a:ext cx="8837076" cy="113578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9C8018B-F2B9-4793-BCEC-A85E235B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488" y="2112327"/>
            <a:ext cx="6906335" cy="20534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5D62DD-0820-4C85-B25C-24196366B77A}"/>
              </a:ext>
            </a:extLst>
          </p:cNvPr>
          <p:cNvSpPr/>
          <p:nvPr/>
        </p:nvSpPr>
        <p:spPr>
          <a:xfrm>
            <a:off x="6728059" y="2454443"/>
            <a:ext cx="798897" cy="231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B67D96-FE5A-421E-AD1E-14779AD5DC2B}"/>
              </a:ext>
            </a:extLst>
          </p:cNvPr>
          <p:cNvSpPr/>
          <p:nvPr/>
        </p:nvSpPr>
        <p:spPr>
          <a:xfrm>
            <a:off x="5894248" y="3514810"/>
            <a:ext cx="4693541" cy="231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03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‘Mono’ argument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910DC2C-1F5E-481E-9717-209F85F9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4" y="1787223"/>
            <a:ext cx="4964932" cy="118212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B21A6E6-DC32-454F-85B3-136827806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7"/>
          <a:stretch/>
        </p:blipFill>
        <p:spPr>
          <a:xfrm>
            <a:off x="1379639" y="4008181"/>
            <a:ext cx="4251140" cy="229982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E660D16-EC18-498E-86FD-D87CBD686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278" y="2581161"/>
            <a:ext cx="5602546" cy="20806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01979-0E53-4B03-8D64-ADC950E185B8}"/>
              </a:ext>
            </a:extLst>
          </p:cNvPr>
          <p:cNvSpPr/>
          <p:nvPr/>
        </p:nvSpPr>
        <p:spPr>
          <a:xfrm>
            <a:off x="1276493" y="2670968"/>
            <a:ext cx="4964932" cy="279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0386" y="2474700"/>
            <a:ext cx="5117595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Package Structure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Test Case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03 Update_0813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28613" y="1942328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106084" y="1942327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13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849838" y="1942328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880432" y="1945292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188987" y="1942327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4135113" y="421176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Structure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18C030-A842-4389-AD42-890D80C1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07" y="883275"/>
            <a:ext cx="7864586" cy="46560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87713C-79F4-40CF-8DCA-13D60A8C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12" y="5847548"/>
            <a:ext cx="4991100" cy="4953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C13F8-E736-47C7-A7E6-B9BF2CB910BA}"/>
              </a:ext>
            </a:extLst>
          </p:cNvPr>
          <p:cNvSpPr/>
          <p:nvPr/>
        </p:nvSpPr>
        <p:spPr>
          <a:xfrm>
            <a:off x="3465095" y="5775158"/>
            <a:ext cx="5114617" cy="56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Structure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944D39-B4C8-4609-8904-26868D3D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16" y="1326837"/>
            <a:ext cx="8849568" cy="43392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9BDAAF-F054-4CD3-84B4-8A6A5049C109}"/>
              </a:ext>
            </a:extLst>
          </p:cNvPr>
          <p:cNvSpPr txBox="1"/>
          <p:nvPr/>
        </p:nvSpPr>
        <p:spPr>
          <a:xfrm>
            <a:off x="899962" y="807017"/>
            <a:ext cx="62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sp.mix.1D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F591BC-6660-4407-9672-D318BF15F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79" y="5977639"/>
            <a:ext cx="6734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Structure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85A162-C69C-422C-BA77-3744704D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76" y="1388444"/>
            <a:ext cx="9381447" cy="4081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752532"/>
            <a:ext cx="62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sp.mix.multi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7D2C03-C58B-475D-B8D9-67F5E904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907" y="5736136"/>
            <a:ext cx="73914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Carina</a:t>
            </a:r>
          </a:p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: represents the Radial velocity data of stars in the Carina galaxy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81720D-51BB-432C-8CB4-0BC4C91E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76" y="1796615"/>
            <a:ext cx="5566610" cy="23484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7E91FB-1118-4131-AAB5-2C3A39D56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06" y="2970821"/>
            <a:ext cx="5223302" cy="3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88372" y="752532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Normal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p0=0.95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CC187B-B198-4B64-BDCD-28EAD5CE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52" y="1812822"/>
            <a:ext cx="7522219" cy="4799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D49DDD-7117-4AD4-AE63-0A29BD50A5CC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2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Normal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ADDAFD-5E61-4724-A03E-8A8B18EE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25" y="1651790"/>
            <a:ext cx="7786073" cy="49810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5B95EA-2C79-4735-8130-76B34E6314D6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9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Normal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4484C6-0754-4A6C-AE48-0ED316EC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34" y="1748468"/>
            <a:ext cx="7575056" cy="4884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3BE361-33AD-44A8-8578-430E13B58DDC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4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356</Words>
  <Application>Microsoft Office PowerPoint</Application>
  <PresentationFormat>와이드스크린</PresentationFormat>
  <Paragraphs>107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12롯데마트드림Medium</vt:lpstr>
      <vt:lpstr>나눔고딕 ExtraBold</vt:lpstr>
      <vt:lpstr>맑은 고딕</vt:lpstr>
      <vt:lpstr>-윤고딕330</vt:lpstr>
      <vt:lpstr>-윤고딕340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2</cp:revision>
  <dcterms:created xsi:type="dcterms:W3CDTF">2021-07-29T23:17:26Z</dcterms:created>
  <dcterms:modified xsi:type="dcterms:W3CDTF">2021-08-13T03:54:53Z</dcterms:modified>
</cp:coreProperties>
</file>