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70" r:id="rId2"/>
    <p:sldId id="371" r:id="rId3"/>
    <p:sldId id="321" r:id="rId4"/>
    <p:sldId id="373" r:id="rId5"/>
    <p:sldId id="374" r:id="rId6"/>
    <p:sldId id="375" r:id="rId7"/>
    <p:sldId id="376" r:id="rId8"/>
    <p:sldId id="377" r:id="rId9"/>
    <p:sldId id="378" r:id="rId10"/>
    <p:sldId id="379" r:id="rId11"/>
    <p:sldId id="380" r:id="rId12"/>
    <p:sldId id="38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57D31-5E66-4B7F-9BC0-F3E9B57C7C0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988D8-89B6-44FD-BF4B-E2D7BB708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81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047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411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320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80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366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308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191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627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621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53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D883E-DCFD-4341-A71A-5A8EF57D2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BC219B-ECB4-4963-AC88-5910BA232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67025-1B3B-4E33-9589-EA0034FA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D8956-4AA8-430C-99EA-3AC0FB85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AF1DF-A547-4FB2-A27B-FCF47E1E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10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4F38F-7081-4F1C-9F22-12B1E967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F096F9-7C99-4CD2-AB61-2B3119B7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B4622-A30B-485C-96CE-7A8D6BDF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77B009-591C-448B-9728-558FD77B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E9AF5C-1C66-431D-B3F0-7BB7E655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28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8BE538-44DF-4A79-9C6D-7773F4216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099066-0C1A-4EA6-B0F7-CE3428892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D618C-8CD4-4EF8-9C26-BFDC6259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6400D-D0B5-4AC1-B0B3-77F8CFDDF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4426C7-2AD6-493C-BE18-B75D8D28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30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A993E-4FF3-4E4C-9A46-A5EFCD31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DF7F85-84E5-4988-BE95-DC20BC056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C77B6-B628-45D8-B8FA-45DC36ED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5248FD-944E-46D4-8C1F-D7959C64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44722F-0FD2-4DC8-8C1D-FDCA0DBD7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5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068D5-445B-49DD-A17A-D9285530D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517422-6E63-417A-95DA-79627906F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92689-92CD-4842-8E26-256EC75A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0C051-BBB5-41B2-B1A9-E64A4733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3EA870-55C5-4918-BEF2-4AF8625C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35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B38B6-2973-4B34-91C8-BF4C6C24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56A422-1340-414D-9B85-47D579887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D1215E-1B79-4A0E-836C-8D5208CC8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525213-38E1-4FE8-A07A-8E926C09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3E6AD8-F17E-48E6-8C66-B22F64C7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1AAD3E-3348-4780-8D39-C77E4CBA7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30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8E924-D01B-47B4-B8BC-907CF7016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5465A5-5609-416E-9670-8A36ECC0A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D4CB83-AE73-4842-B2D3-497E7BC00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BEFE06-78D7-4327-BF51-A779819A1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CBFD62-3936-4BFA-AE68-661D416B0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31ABE9-9465-4A04-A4CF-96AEA9A6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78F5B2-A443-46D0-AC8C-283D5DB49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549BC6-4999-4BF3-9D0A-FF1AF5DB3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11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2AF1A-B4BF-4BBF-B6E2-6EEEAEEA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8F4A49-4D98-461B-A260-76E94BCB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0692C5-3E8D-42E0-9051-16E105D0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F38A34-FAFF-4A98-B42B-83F38565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67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C6F69B-2A9C-4DA7-B8AC-76BFE551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551D39-2267-4A62-9615-4ED334D3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0B8A99-4CBA-406A-BA62-0425BDFB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787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3CC71-56CC-40F9-9791-624D0F35D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035B41-714C-4198-A40B-44AD831FB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20FCFE-285D-4B1B-8C0A-80233018C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B85045-B960-4CB4-B042-5E33423A1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01826C-13FB-4922-BF58-18EB22B0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54FA45-8BDB-4DB6-BC69-401E828E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2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E17AF-09A4-41A3-BCA0-271A9A26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309D17-A5A3-41B3-89EE-C3AD1CAB8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BFA188-62C4-4F85-B374-6795C699E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43FEF3-E647-4D15-A49C-BBF82CC9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3F4A6E-27A4-47E7-836B-AF3106C27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B91535-6843-47FC-9D89-6318627C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9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1C33F9-B33D-462F-B07E-5A8675DB3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CD6D7F-6F42-4822-B639-EA23B2B8E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891658-A347-482D-B062-DBB5E60B6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AF588-F991-4507-8752-DD4CDE7F2E64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6508D7-5BA8-4F9C-A72A-7CD91A727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B9747-9B1B-47D0-A39B-C4728B475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75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941991" y="3028426"/>
            <a:ext cx="624069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dirty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Package</a:t>
            </a:r>
            <a:r>
              <a:rPr lang="ko-KR" altLang="en-US" sz="2667" dirty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667" dirty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en-US" altLang="ko-KR" sz="2667" dirty="0" err="1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SpMix</a:t>
            </a:r>
            <a:r>
              <a:rPr lang="en-US" altLang="ko-KR" sz="2667" dirty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667" dirty="0">
              <a:ln>
                <a:solidFill>
                  <a:schemeClr val="tx1">
                    <a:lumMod val="85000"/>
                    <a:lumOff val="15000"/>
                    <a:alpha val="56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07097" y="2488775"/>
            <a:ext cx="3985180" cy="533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직사각형 9"/>
          <p:cNvSpPr/>
          <p:nvPr/>
        </p:nvSpPr>
        <p:spPr>
          <a:xfrm>
            <a:off x="3600623" y="2488775"/>
            <a:ext cx="2323611" cy="5334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직각 삼각형 11"/>
          <p:cNvSpPr/>
          <p:nvPr/>
        </p:nvSpPr>
        <p:spPr>
          <a:xfrm>
            <a:off x="5299978" y="2488775"/>
            <a:ext cx="577007" cy="53348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직각 삼각형 12"/>
          <p:cNvSpPr/>
          <p:nvPr/>
        </p:nvSpPr>
        <p:spPr>
          <a:xfrm rot="16200000" flipH="1">
            <a:off x="5372065" y="2451352"/>
            <a:ext cx="532481" cy="60932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직사각형 15"/>
          <p:cNvSpPr/>
          <p:nvPr/>
        </p:nvSpPr>
        <p:spPr>
          <a:xfrm>
            <a:off x="3503712" y="3525011"/>
            <a:ext cx="5088565" cy="609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TextBox 16"/>
          <p:cNvSpPr txBox="1"/>
          <p:nvPr/>
        </p:nvSpPr>
        <p:spPr>
          <a:xfrm>
            <a:off x="4511824" y="3676770"/>
            <a:ext cx="3168352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33" spc="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최정인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00623" y="2505489"/>
            <a:ext cx="283338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33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R package</a:t>
            </a:r>
            <a:endParaRPr lang="ko-KR" altLang="en-US" sz="2133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929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9266554" y="27248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Test Case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6DB399-8879-4421-8CA8-FD74AEBD157F}"/>
              </a:ext>
            </a:extLst>
          </p:cNvPr>
          <p:cNvSpPr txBox="1"/>
          <p:nvPr/>
        </p:nvSpPr>
        <p:spPr>
          <a:xfrm>
            <a:off x="992976" y="800657"/>
            <a:ext cx="10191580" cy="1521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02 Univariate Gamma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   : p0=0.95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   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AC0B6CB-9866-4F35-9DBE-1D90970F1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122" y="1691686"/>
            <a:ext cx="7599756" cy="489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32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9266554" y="27248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Test Case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6DB399-8879-4421-8CA8-FD74AEBD157F}"/>
              </a:ext>
            </a:extLst>
          </p:cNvPr>
          <p:cNvSpPr txBox="1"/>
          <p:nvPr/>
        </p:nvSpPr>
        <p:spPr>
          <a:xfrm>
            <a:off x="992976" y="800657"/>
            <a:ext cx="10191580" cy="1521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02 Univariate Gamma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   : p0=0.9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   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A7391C7-FA84-401A-988B-E76E71162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675" y="1664115"/>
            <a:ext cx="7870974" cy="506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92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9266554" y="27248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Test Case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6DB399-8879-4421-8CA8-FD74AEBD157F}"/>
              </a:ext>
            </a:extLst>
          </p:cNvPr>
          <p:cNvSpPr txBox="1"/>
          <p:nvPr/>
        </p:nvSpPr>
        <p:spPr>
          <a:xfrm>
            <a:off x="863243" y="579876"/>
            <a:ext cx="10191580" cy="1521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02 Univariate Gamma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   : p0=0.8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   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BB942F4-BD6E-4D25-9679-35B14676D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081" y="1526662"/>
            <a:ext cx="8051838" cy="510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27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50386" y="2474700"/>
            <a:ext cx="5117595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01 Package Structure</a:t>
            </a:r>
          </a:p>
          <a:p>
            <a:endParaRPr lang="en-US" altLang="ko-KR" sz="1867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r>
              <a:rPr lang="en-US" altLang="ko-KR" sz="1867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02 Test Case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128613" y="1942328"/>
            <a:ext cx="723589" cy="30559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4106084" y="1942327"/>
            <a:ext cx="1245956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3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INDEX</a:t>
            </a:r>
            <a:endParaRPr lang="ko-KR" altLang="en-US" sz="1333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>
            <a:off x="4849838" y="1942328"/>
            <a:ext cx="289383" cy="30559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직각 삼각형 10"/>
          <p:cNvSpPr/>
          <p:nvPr/>
        </p:nvSpPr>
        <p:spPr>
          <a:xfrm rot="16200000" flipH="1">
            <a:off x="4880432" y="1945292"/>
            <a:ext cx="311517" cy="305591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직사각형 11"/>
          <p:cNvSpPr/>
          <p:nvPr/>
        </p:nvSpPr>
        <p:spPr>
          <a:xfrm>
            <a:off x="5188987" y="1942327"/>
            <a:ext cx="1797417" cy="3013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직사각형 13"/>
          <p:cNvSpPr/>
          <p:nvPr/>
        </p:nvSpPr>
        <p:spPr>
          <a:xfrm>
            <a:off x="4150386" y="3660016"/>
            <a:ext cx="2851291" cy="45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23470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9266554" y="27248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Structure 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118C030-A842-4389-AD42-890D80C1B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07" y="883275"/>
            <a:ext cx="7864586" cy="465606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D87713C-79F4-40CF-8DCA-13D60A8C5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612" y="5847548"/>
            <a:ext cx="4991100" cy="4953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7C13F8-E736-47C7-A7E6-B9BF2CB910BA}"/>
              </a:ext>
            </a:extLst>
          </p:cNvPr>
          <p:cNvSpPr/>
          <p:nvPr/>
        </p:nvSpPr>
        <p:spPr>
          <a:xfrm>
            <a:off x="3465095" y="5775158"/>
            <a:ext cx="5114617" cy="5676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22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9266554" y="27248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Structure 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7944D39-B4C8-4609-8904-26868D3DA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216" y="1326837"/>
            <a:ext cx="8849568" cy="43392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F9BDAAF-F054-4CD3-84B4-8A6A5049C109}"/>
              </a:ext>
            </a:extLst>
          </p:cNvPr>
          <p:cNvSpPr txBox="1"/>
          <p:nvPr/>
        </p:nvSpPr>
        <p:spPr>
          <a:xfrm>
            <a:off x="899962" y="807017"/>
            <a:ext cx="6266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01 sp.mix.1D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4F591BC-6660-4407-9672-D318BF15F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379" y="5977639"/>
            <a:ext cx="67341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8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9266554" y="27248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Structure 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A85A162-C69C-422C-BA77-3744704D2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276" y="1388444"/>
            <a:ext cx="9381447" cy="40811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6DB399-8879-4421-8CA8-FD74AEBD157F}"/>
              </a:ext>
            </a:extLst>
          </p:cNvPr>
          <p:cNvSpPr txBox="1"/>
          <p:nvPr/>
        </p:nvSpPr>
        <p:spPr>
          <a:xfrm>
            <a:off x="992976" y="752532"/>
            <a:ext cx="6266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02 </a:t>
            </a:r>
            <a:r>
              <a:rPr lang="en-US" altLang="ko-KR" sz="18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sp.mix.multi</a:t>
            </a:r>
            <a:endParaRPr lang="en-US" altLang="ko-KR" sz="18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97D2C03-C58B-475D-B8D9-67F5E904A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6907" y="5736136"/>
            <a:ext cx="73914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61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9266554" y="27248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Test Case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6DB399-8879-4421-8CA8-FD74AEBD157F}"/>
              </a:ext>
            </a:extLst>
          </p:cNvPr>
          <p:cNvSpPr txBox="1"/>
          <p:nvPr/>
        </p:nvSpPr>
        <p:spPr>
          <a:xfrm>
            <a:off x="992976" y="800657"/>
            <a:ext cx="101915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01 Carina</a:t>
            </a:r>
          </a:p>
          <a:p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    : represents the Radial velocity data of stars in the Carina galaxy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E81720D-51BB-432C-8CB4-0BC4C91EC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76" y="1796615"/>
            <a:ext cx="5566610" cy="234841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57E91FB-1118-4131-AAB5-2C3A39D56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806" y="2970821"/>
            <a:ext cx="5223302" cy="342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6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9266554" y="27248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Test Case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6DB399-8879-4421-8CA8-FD74AEBD157F}"/>
              </a:ext>
            </a:extLst>
          </p:cNvPr>
          <p:cNvSpPr txBox="1"/>
          <p:nvPr/>
        </p:nvSpPr>
        <p:spPr>
          <a:xfrm>
            <a:off x="988372" y="752532"/>
            <a:ext cx="10191580" cy="1060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02 Univariate Normal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   : p0=0.95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8CC187B-B198-4B64-BDCD-28EAD5CEA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052" y="1812822"/>
            <a:ext cx="7522219" cy="479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74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9266554" y="27248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Test Case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6DB399-8879-4421-8CA8-FD74AEBD157F}"/>
              </a:ext>
            </a:extLst>
          </p:cNvPr>
          <p:cNvSpPr txBox="1"/>
          <p:nvPr/>
        </p:nvSpPr>
        <p:spPr>
          <a:xfrm>
            <a:off x="992976" y="800657"/>
            <a:ext cx="10191580" cy="1521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02 Univariate Normal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   : p0=0.9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   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AADDAFD-5E61-4724-A03E-8A8B18EE2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125" y="1651790"/>
            <a:ext cx="7786073" cy="498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20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9266554" y="27248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Test Case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6DB399-8879-4421-8CA8-FD74AEBD157F}"/>
              </a:ext>
            </a:extLst>
          </p:cNvPr>
          <p:cNvSpPr txBox="1"/>
          <p:nvPr/>
        </p:nvSpPr>
        <p:spPr>
          <a:xfrm>
            <a:off x="992976" y="800657"/>
            <a:ext cx="10191580" cy="1521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02 Univariate Normal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   : p0=0.8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   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F4484C6-0754-4A6C-AE48-0ED316ECF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634" y="1748468"/>
            <a:ext cx="7575056" cy="488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15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229</Words>
  <Application>Microsoft Office PowerPoint</Application>
  <PresentationFormat>와이드스크린</PresentationFormat>
  <Paragraphs>68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12롯데마트드림Medium</vt:lpstr>
      <vt:lpstr>나눔고딕 ExtraBold</vt:lpstr>
      <vt:lpstr>맑은 고딕</vt:lpstr>
      <vt:lpstr>-윤고딕330</vt:lpstr>
      <vt:lpstr>-윤고딕340</vt:lpstr>
      <vt:lpstr>-윤고딕350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정인</dc:creator>
  <cp:lastModifiedBy>최 정인</cp:lastModifiedBy>
  <cp:revision>1</cp:revision>
  <dcterms:created xsi:type="dcterms:W3CDTF">2021-07-29T23:17:26Z</dcterms:created>
  <dcterms:modified xsi:type="dcterms:W3CDTF">2021-07-30T00:34:45Z</dcterms:modified>
</cp:coreProperties>
</file>