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EE23-0594-47E7-A476-CC88F2B719C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93F-A16B-40C3-82E8-063E3BFE3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5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EE23-0594-47E7-A476-CC88F2B719C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93F-A16B-40C3-82E8-063E3BFE3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3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EE23-0594-47E7-A476-CC88F2B719C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93F-A16B-40C3-82E8-063E3BFE3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8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EE23-0594-47E7-A476-CC88F2B719C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93F-A16B-40C3-82E8-063E3BFE3D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1416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EE23-0594-47E7-A476-CC88F2B719C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93F-A16B-40C3-82E8-063E3BFE3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EE23-0594-47E7-A476-CC88F2B719C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93F-A16B-40C3-82E8-063E3BFE3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66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EE23-0594-47E7-A476-CC88F2B719C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93F-A16B-40C3-82E8-063E3BFE3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93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EE23-0594-47E7-A476-CC88F2B719C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93F-A16B-40C3-82E8-063E3BFE3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65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EE23-0594-47E7-A476-CC88F2B719C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93F-A16B-40C3-82E8-063E3BFE3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EE23-0594-47E7-A476-CC88F2B719C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93F-A16B-40C3-82E8-063E3BFE3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3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EE23-0594-47E7-A476-CC88F2B719C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93F-A16B-40C3-82E8-063E3BFE3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EE23-0594-47E7-A476-CC88F2B719C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93F-A16B-40C3-82E8-063E3BFE3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3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EE23-0594-47E7-A476-CC88F2B719C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93F-A16B-40C3-82E8-063E3BFE3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9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EE23-0594-47E7-A476-CC88F2B719C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93F-A16B-40C3-82E8-063E3BFE3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8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EE23-0594-47E7-A476-CC88F2B719C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93F-A16B-40C3-82E8-063E3BFE3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EE23-0594-47E7-A476-CC88F2B719C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93F-A16B-40C3-82E8-063E3BFE3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EE23-0594-47E7-A476-CC88F2B719C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693F-A16B-40C3-82E8-063E3BFE3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42EE23-0594-47E7-A476-CC88F2B719C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8693F-A16B-40C3-82E8-063E3BFE3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32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exture_Fire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F0F-3AB6-32E7-579A-69E60998D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7800"/>
            <a:ext cx="12192000" cy="1003300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latin typeface="Agency FB" panose="020B0503020202020204" pitchFamily="34" charset="0"/>
              </a:rPr>
              <a:t>CALIFORNIA WILDFIRE DAMAGE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A3352-B806-5D81-0CB6-DDD0420DE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588000"/>
            <a:ext cx="5156200" cy="11938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PRESENTED BY JANEFRANCES</a:t>
            </a:r>
          </a:p>
          <a:p>
            <a:r>
              <a:rPr lang="en-US" sz="3200" b="1" dirty="0">
                <a:latin typeface="Agency FB" panose="020B0503020202020204" pitchFamily="34" charset="0"/>
              </a:rPr>
              <a:t>NGANJIOZOR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EC24A-93D4-E4A3-C159-7B9DBE302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56200" y="1394768"/>
            <a:ext cx="6350000" cy="372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09FFE3-BAC7-1CC5-F7B5-0B109242E540}"/>
              </a:ext>
            </a:extLst>
          </p:cNvPr>
          <p:cNvSpPr txBox="1"/>
          <p:nvPr/>
        </p:nvSpPr>
        <p:spPr>
          <a:xfrm>
            <a:off x="5156200" y="5232400"/>
            <a:ext cx="635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Texture_Fire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1347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2540-5EA9-9657-A792-E7899B36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1" y="76200"/>
            <a:ext cx="9404723" cy="1320800"/>
          </a:xfrm>
        </p:spPr>
        <p:txBody>
          <a:bodyPr/>
          <a:lstStyle/>
          <a:p>
            <a:pPr algn="ctr"/>
            <a:r>
              <a:rPr lang="en-US" sz="4400" b="1" dirty="0">
                <a:latin typeface="Agency FB" panose="020B0503020202020204" pitchFamily="34" charset="0"/>
              </a:rPr>
              <a:t>GENERAL OVERVIEW OF CALIFORNIA WILDFIRE DAMAGE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FBE21C-8492-E635-184B-C795CE499D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562100"/>
            <a:ext cx="10541000" cy="5067300"/>
          </a:xfrm>
        </p:spPr>
      </p:pic>
    </p:spTree>
    <p:extLst>
      <p:ext uri="{BB962C8B-B14F-4D97-AF65-F5344CB8AC3E}">
        <p14:creationId xmlns:p14="http://schemas.microsoft.com/office/powerpoint/2010/main" val="134807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5571-A00B-859B-A49A-6EFAD9BE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5100"/>
            <a:ext cx="9666289" cy="863600"/>
          </a:xfrm>
        </p:spPr>
        <p:txBody>
          <a:bodyPr/>
          <a:lstStyle/>
          <a:p>
            <a:r>
              <a:rPr lang="en-US" sz="4800" b="1" dirty="0">
                <a:latin typeface="Agency FB" panose="020B0503020202020204" pitchFamily="34" charset="0"/>
              </a:rPr>
              <a:t>2014 CALIFORNIA WILDFIRE DAMAGE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350D8-24EC-066D-7618-C4249641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43900" y="1485900"/>
            <a:ext cx="3619500" cy="520700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OBSERVATIONS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California’s 2014 wildfire incident was caused by unknown factors which resulted in substantial loss of lives and properties damage. Mendocino country however, incurred the highest losses that year.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1077204-5F54-23CD-6166-1BB2C8F655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68400"/>
            <a:ext cx="7861299" cy="5524500"/>
          </a:xfrm>
        </p:spPr>
      </p:pic>
    </p:spTree>
    <p:extLst>
      <p:ext uri="{BB962C8B-B14F-4D97-AF65-F5344CB8AC3E}">
        <p14:creationId xmlns:p14="http://schemas.microsoft.com/office/powerpoint/2010/main" val="186671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6216-CF45-A5CE-EE17-019CFA79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1" y="254000"/>
            <a:ext cx="9404723" cy="939800"/>
          </a:xfrm>
        </p:spPr>
        <p:txBody>
          <a:bodyPr/>
          <a:lstStyle/>
          <a:p>
            <a:r>
              <a:rPr lang="en-US" sz="4800" b="1" dirty="0">
                <a:latin typeface="Agency FB" panose="020B0503020202020204" pitchFamily="34" charset="0"/>
              </a:rPr>
              <a:t>2015 CALIFORNIA WILDFIRE DAMAGE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C39C-6DDE-A530-A27A-F4D4591A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76716" y="2284692"/>
            <a:ext cx="2873983" cy="420024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OBSERVATIONS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Observations revealed that the 2015 California wildfire was triggered by a natural cause: lightning. Notably, Napa Valley was among the least affected areas.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B4B7E1A-8E1F-8C9F-B55C-94AB49F8C3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1193800"/>
            <a:ext cx="8369300" cy="5410200"/>
          </a:xfrm>
        </p:spPr>
      </p:pic>
    </p:spTree>
    <p:extLst>
      <p:ext uri="{BB962C8B-B14F-4D97-AF65-F5344CB8AC3E}">
        <p14:creationId xmlns:p14="http://schemas.microsoft.com/office/powerpoint/2010/main" val="348800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D7F8-BC50-4FD3-F629-51486E06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15901"/>
            <a:ext cx="9404723" cy="931582"/>
          </a:xfrm>
        </p:spPr>
        <p:txBody>
          <a:bodyPr/>
          <a:lstStyle/>
          <a:p>
            <a:r>
              <a:rPr lang="en-US" sz="4800" b="1" dirty="0">
                <a:latin typeface="Agency FB" panose="020B0503020202020204" pitchFamily="34" charset="0"/>
              </a:rPr>
              <a:t>2016 CALIFORNIA WILDFIRE DAMAGE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CC483-9D20-4A2A-EB37-4D26CDFB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500" y="2056092"/>
            <a:ext cx="2895600" cy="458600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OBSERVATIONS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1600" dirty="0"/>
              <a:t>Human activity was a significant contributing factor to the 2016 California wildfire, leading to devastating consequences including the loss of lives and properties. Shasta country was among the areas mostly severely impacted</a:t>
            </a:r>
          </a:p>
          <a:p>
            <a:pPr marL="0" indent="0">
              <a:buNone/>
            </a:pPr>
            <a:r>
              <a:rPr lang="en-US" sz="2000" b="1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89146CF-EE5E-BD5F-6A4D-982FDD002B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147484"/>
            <a:ext cx="8254999" cy="5316816"/>
          </a:xfrm>
        </p:spPr>
      </p:pic>
    </p:spTree>
    <p:extLst>
      <p:ext uri="{BB962C8B-B14F-4D97-AF65-F5344CB8AC3E}">
        <p14:creationId xmlns:p14="http://schemas.microsoft.com/office/powerpoint/2010/main" val="350147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A4DD-1748-0B3E-68FA-00F46AA6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1" y="232055"/>
            <a:ext cx="9404723" cy="1045882"/>
          </a:xfrm>
        </p:spPr>
        <p:txBody>
          <a:bodyPr/>
          <a:lstStyle/>
          <a:p>
            <a:r>
              <a:rPr lang="en-US" sz="4800" b="1" dirty="0">
                <a:latin typeface="Agency FB" panose="020B0503020202020204" pitchFamily="34" charset="0"/>
              </a:rPr>
              <a:t>2017 CALIFORNIA WILDFIRE DAMAGE REPORT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91EE15F-0543-F205-6DA9-F12E58D718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168400"/>
            <a:ext cx="8623300" cy="53593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693796-85C7-9F04-608A-4EC5F70ABB1C}"/>
              </a:ext>
            </a:extLst>
          </p:cNvPr>
          <p:cNvSpPr txBox="1"/>
          <p:nvPr/>
        </p:nvSpPr>
        <p:spPr>
          <a:xfrm>
            <a:off x="9207500" y="1447799"/>
            <a:ext cx="2755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Mendocino country suffered severe wildfire in terms of area burned damaged. The primary cause for the 2017 California wildfire was unknown.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967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D2E9-5913-8EE6-35B1-E361D983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1"/>
            <a:ext cx="9436100" cy="1041399"/>
          </a:xfrm>
        </p:spPr>
        <p:txBody>
          <a:bodyPr/>
          <a:lstStyle/>
          <a:p>
            <a:r>
              <a:rPr lang="en-US" sz="4800" b="1" dirty="0">
                <a:latin typeface="Agency FB" panose="020B0503020202020204" pitchFamily="34" charset="0"/>
              </a:rPr>
              <a:t>2018 CALIFORNIA WILDFIRE DAMAGE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16046-2C1A-2C34-54F7-15014899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91600" y="1676400"/>
            <a:ext cx="2692399" cy="4610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OBSERVATIONS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Observations revealed that the 2018 California wildfire was triggered by a unknown cause. Notably, Sonoma country was among the least affected areas.</a:t>
            </a:r>
            <a:endParaRPr lang="en-US" b="1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C132D4D-25AE-2039-BCD3-9B6EACECD6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181100"/>
            <a:ext cx="8153400" cy="5232400"/>
          </a:xfrm>
        </p:spPr>
      </p:pic>
    </p:spTree>
    <p:extLst>
      <p:ext uri="{BB962C8B-B14F-4D97-AF65-F5344CB8AC3E}">
        <p14:creationId xmlns:p14="http://schemas.microsoft.com/office/powerpoint/2010/main" val="217197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7652-D67A-811D-2B8D-97A1FEFA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90500"/>
            <a:ext cx="10261600" cy="850900"/>
          </a:xfrm>
        </p:spPr>
        <p:txBody>
          <a:bodyPr/>
          <a:lstStyle/>
          <a:p>
            <a:r>
              <a:rPr lang="en-US" sz="6000" dirty="0">
                <a:latin typeface="Agency FB" panose="020B0503020202020204" pitchFamily="34" charset="0"/>
              </a:rPr>
              <a:t>2019 CALIFONIA WILDFIRE DAMAGE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B1941-F2A6-B24E-8200-7E41BD235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04299" y="1905001"/>
            <a:ext cx="2819400" cy="476249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OBSERVATIONS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2019, lightning was identified as a cause of wildfires in California, with affected areas including Shasta country and San Diego country.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E500FD1-CE2F-CAEE-5F1A-0C7B36D7FD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1460500"/>
            <a:ext cx="8343900" cy="5207000"/>
          </a:xfrm>
        </p:spPr>
      </p:pic>
    </p:spTree>
    <p:extLst>
      <p:ext uri="{BB962C8B-B14F-4D97-AF65-F5344CB8AC3E}">
        <p14:creationId xmlns:p14="http://schemas.microsoft.com/office/powerpoint/2010/main" val="321455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28BA-F737-A9BC-40B1-70F7FE80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452718"/>
            <a:ext cx="10109199" cy="1071282"/>
          </a:xfrm>
        </p:spPr>
        <p:txBody>
          <a:bodyPr/>
          <a:lstStyle/>
          <a:p>
            <a:pPr algn="ctr"/>
            <a:r>
              <a:rPr lang="en-US" sz="4000" b="1" dirty="0">
                <a:latin typeface="Agency FB" panose="020B0503020202020204" pitchFamily="34" charset="0"/>
              </a:rPr>
              <a:t>FINDINGS ON THE CALIFORNIA WILDFIRE FROM 2014-2019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02C6-5668-3AB5-86C2-507CD843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333500"/>
            <a:ext cx="9465653" cy="49148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Climate change and wildfire; California’s average temperature increased by 2.5 degrees Fahrenheit or 1.4 degrees Celsius between 2014 and 2018 contributing to increased wildfire risk.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Prolonged droughts and dry spells created conditions ripe for wildfires, with 2014 being the driest years on record.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Wildfire trends and impact; The number of wildfires in California increased by 40% between 2014 and 2019, with 2018 camp fire being the deadliest and most destructive wildfire in state history.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Property damage and loss; The 2017 Tubbs fire in Sonoma country destroyed over 5,600 structures, with estimated damages exceeding $10 billion.</a:t>
            </a:r>
          </a:p>
        </p:txBody>
      </p:sp>
    </p:spTree>
    <p:extLst>
      <p:ext uri="{BB962C8B-B14F-4D97-AF65-F5344CB8AC3E}">
        <p14:creationId xmlns:p14="http://schemas.microsoft.com/office/powerpoint/2010/main" val="2445485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1202</TotalTime>
  <Words>341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Century Gothic</vt:lpstr>
      <vt:lpstr>Wingdings</vt:lpstr>
      <vt:lpstr>Wingdings 3</vt:lpstr>
      <vt:lpstr>Ion</vt:lpstr>
      <vt:lpstr>CALIFORNIA WILDFIRE DAMAGE</vt:lpstr>
      <vt:lpstr>GENERAL OVERVIEW OF CALIFORNIA WILDFIRE DAMAGE</vt:lpstr>
      <vt:lpstr>2014 CALIFORNIA WILDFIRE DAMAGE REPORT</vt:lpstr>
      <vt:lpstr>2015 CALIFORNIA WILDFIRE DAMAGE REPORT</vt:lpstr>
      <vt:lpstr>2016 CALIFORNIA WILDFIRE DAMAGE REPORT</vt:lpstr>
      <vt:lpstr>2017 CALIFORNIA WILDFIRE DAMAGE REPORT</vt:lpstr>
      <vt:lpstr>2018 CALIFORNIA WILDFIRE DAMAGE REPORT</vt:lpstr>
      <vt:lpstr>2019 CALIFONIA WILDFIRE DAMAGE REPORT</vt:lpstr>
      <vt:lpstr>FINDINGS ON THE CALIFORNIA WILDFIRE FROM 2014-2019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WILDFIRE DAMAGE</dc:title>
  <dc:creator>nganjijane@gmail.com</dc:creator>
  <cp:lastModifiedBy>Janefrances Nganjiozor</cp:lastModifiedBy>
  <cp:revision>3</cp:revision>
  <dcterms:created xsi:type="dcterms:W3CDTF">2025-02-23T17:11:04Z</dcterms:created>
  <dcterms:modified xsi:type="dcterms:W3CDTF">2025-07-02T15:44:55Z</dcterms:modified>
</cp:coreProperties>
</file>