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ek-Stanislawski/Folder-clean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6D9BC9-40A5-609D-7D44-61247D7C4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Folder sorter Project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8205B2-CD6E-28BD-6E1C-C5846CBC8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Stanisławski</a:t>
            </a:r>
          </a:p>
        </p:txBody>
      </p:sp>
    </p:spTree>
    <p:extLst>
      <p:ext uri="{BB962C8B-B14F-4D97-AF65-F5344CB8AC3E}">
        <p14:creationId xmlns:p14="http://schemas.microsoft.com/office/powerpoint/2010/main" val="161003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EDD948-FFA7-2998-65E0-8FBE355F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Obrazy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084063D-F98C-BED9-6D03-B5E22F19E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00143"/>
            <a:ext cx="10630027" cy="1478570"/>
          </a:xfrm>
        </p:spPr>
      </p:pic>
    </p:spTree>
    <p:extLst>
      <p:ext uri="{BB962C8B-B14F-4D97-AF65-F5344CB8AC3E}">
        <p14:creationId xmlns:p14="http://schemas.microsoft.com/office/powerpoint/2010/main" val="142361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B2B4A1-9F00-E977-3FB2-D0A240C6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formaty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BF53D65-34EB-7287-AE7F-1CECC8FE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269" y="1741026"/>
            <a:ext cx="5616569" cy="4498456"/>
          </a:xfrm>
        </p:spPr>
      </p:pic>
    </p:spTree>
    <p:extLst>
      <p:ext uri="{BB962C8B-B14F-4D97-AF65-F5344CB8AC3E}">
        <p14:creationId xmlns:p14="http://schemas.microsoft.com/office/powerpoint/2010/main" val="257420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67E16-49AB-2B23-354C-1F09192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Tupla</a:t>
            </a:r>
            <a:r>
              <a:rPr lang="pl-PL" dirty="0"/>
              <a:t> wszystkich rozszerzeń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85730D-0CDA-BA01-DDF7-EC13A239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Potrzebne do odfiltrowania pozostałych plików od plików tymczasowych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9539D5-7466-93A7-3D91-F72F599B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1" y="2948866"/>
            <a:ext cx="11551941" cy="11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FFA6DC-5071-B1BB-B4D9-29A7E32C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folderów na pliki o konkretnym formacie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4C7613-9564-7021-0EDF-15E10A2D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Lista folderów do utworzenia </a:t>
            </a:r>
          </a:p>
          <a:p>
            <a:r>
              <a:rPr lang="pl-PL" dirty="0"/>
              <a:t>Tworzenie folderów w pętli, jeśli nie istnieją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C79A2B-13D4-688B-D3FA-DA58F136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96" y="3409619"/>
            <a:ext cx="886901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5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66D2C6-AA37-CA51-9563-F254C272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Sprawdzanie daty różnicy między obecną godziną, a czasem utworzenia pliku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52F14C-1A00-AB6E-2952-B3D68BB8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Sprawdza, czy pliki są nowsze niż 100 godzin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EE0E58-4EBE-35AE-0ACA-18DC155D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61" y="2752845"/>
            <a:ext cx="603969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5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003A60-1D5C-E2E0-0ECB-9E58E228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Przenoszenie plików, które są „świeże”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099B8E-049D-B461-E247-B215AD87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Przenosi pliki poniżej 100 h do utworzonego wcześniej folderu</a:t>
            </a:r>
          </a:p>
          <a:p>
            <a:r>
              <a:rPr lang="pl-PL" dirty="0"/>
              <a:t>Wyrzucenie informacji do konsoli (logi)</a:t>
            </a:r>
          </a:p>
          <a:p>
            <a:r>
              <a:rPr lang="pl-PL" dirty="0"/>
              <a:t>Sprawdzenie, czy folder zawiera tylko pliki poniżej 100 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545D496-64C7-35F8-B3FF-DF64E6EF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79" y="3908677"/>
            <a:ext cx="693516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D96600-F5ED-DC77-1EC6-F6331079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Przenoszenie plików z konkretnymi rozszerzeniami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AE42B1E-6307-BA9C-2F20-913A9031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64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6C3CB8-5CD6-0708-D411-62262B9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Audio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A2C9443-C096-7536-695D-72DBE92C2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277" y="3343974"/>
            <a:ext cx="6430272" cy="1352739"/>
          </a:xfrm>
        </p:spPr>
      </p:pic>
    </p:spTree>
    <p:extLst>
      <p:ext uri="{BB962C8B-B14F-4D97-AF65-F5344CB8AC3E}">
        <p14:creationId xmlns:p14="http://schemas.microsoft.com/office/powerpoint/2010/main" val="277613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FF98C7-C856-B73C-315D-C96FE4F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Video i obrazy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1C0DA05-35AF-2F16-12C0-BD363DC32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224" y="2758105"/>
            <a:ext cx="6468378" cy="2524477"/>
          </a:xfrm>
        </p:spPr>
      </p:pic>
    </p:spTree>
    <p:extLst>
      <p:ext uri="{BB962C8B-B14F-4D97-AF65-F5344CB8AC3E}">
        <p14:creationId xmlns:p14="http://schemas.microsoft.com/office/powerpoint/2010/main" val="420503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C649-3927-D184-AA2D-6F0A1BBB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Instalatory, skompresowane, </a:t>
            </a:r>
            <a:r>
              <a:rPr lang="pl-PL" dirty="0" err="1"/>
              <a:t>PDFy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4584D81-3910-F4E4-469B-AC72A12EF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809" y="2249488"/>
            <a:ext cx="6323208" cy="3541712"/>
          </a:xfrm>
        </p:spPr>
      </p:pic>
    </p:spTree>
    <p:extLst>
      <p:ext uri="{BB962C8B-B14F-4D97-AF65-F5344CB8AC3E}">
        <p14:creationId xmlns:p14="http://schemas.microsoft.com/office/powerpoint/2010/main" val="62666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0E3244-F3CB-E5FE-D8C1-506DAAE8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EE2BA1-2306-AF2F-59D2-2278085C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 foldery na pliki z konkretnymi rozszerzeniami</a:t>
            </a:r>
          </a:p>
          <a:p>
            <a:r>
              <a:rPr lang="pl-PL" dirty="0"/>
              <a:t>Tworzy folder dla nowszych plików (data modyfikacji do 100 godzin)</a:t>
            </a:r>
          </a:p>
          <a:p>
            <a:r>
              <a:rPr lang="pl-PL" dirty="0"/>
              <a:t>Sortuje pliki według rozszerzeń do folderów</a:t>
            </a:r>
          </a:p>
          <a:p>
            <a:r>
              <a:rPr lang="pl-PL" dirty="0"/>
              <a:t>Sprawdza, czy w folderze na nowsze pliki, znajdują się takowe</a:t>
            </a:r>
          </a:p>
          <a:p>
            <a:r>
              <a:rPr lang="pl-PL" dirty="0"/>
              <a:t>Wysyła logi do konsoli z godziną, typem i nazwą pliku</a:t>
            </a:r>
          </a:p>
          <a:p>
            <a:r>
              <a:rPr lang="pl-PL" dirty="0"/>
              <a:t>Monitoruje folder w ustalonych odstępach czasu</a:t>
            </a:r>
          </a:p>
        </p:txBody>
      </p:sp>
    </p:spTree>
    <p:extLst>
      <p:ext uri="{BB962C8B-B14F-4D97-AF65-F5344CB8AC3E}">
        <p14:creationId xmlns:p14="http://schemas.microsoft.com/office/powerpoint/2010/main" val="3565666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1B9CA0-799D-364B-C28B-0554A830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Prezentacje, tekstowe pliki, arkusze kalkulacyjne, czcionki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F9E701D-7663-1D0B-253B-31078E519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543" y="2249487"/>
            <a:ext cx="6000429" cy="4486227"/>
          </a:xfrm>
        </p:spPr>
      </p:pic>
    </p:spTree>
    <p:extLst>
      <p:ext uri="{BB962C8B-B14F-4D97-AF65-F5344CB8AC3E}">
        <p14:creationId xmlns:p14="http://schemas.microsoft.com/office/powerpoint/2010/main" val="231449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6E238A-F9D8-6D0A-E63A-9FF9C896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Pozostałe pliki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63A82B-AC2E-3FB7-2683-B312A16C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Wszystko co nie jest w </a:t>
            </a:r>
            <a:r>
              <a:rPr lang="pl-PL" dirty="0" err="1"/>
              <a:t>tupli</a:t>
            </a:r>
            <a:r>
              <a:rPr lang="pl-PL" dirty="0"/>
              <a:t> rozszerzeń, jest plikiem oraz nie jest plikiem tymczasowym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3E78E96-7022-BB52-E176-F28E32E3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81" y="3429000"/>
            <a:ext cx="9076339" cy="10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0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58E4CD-5D27-DC6C-123E-39EAB655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636"/>
            <a:ext cx="9905998" cy="1478570"/>
          </a:xfrm>
        </p:spPr>
        <p:txBody>
          <a:bodyPr/>
          <a:lstStyle/>
          <a:p>
            <a:r>
              <a:rPr lang="pl-PL" dirty="0"/>
              <a:t>Główna funkcja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112DEC5-05A0-FC05-47DD-8A926373E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12" y="1032094"/>
            <a:ext cx="5178581" cy="5667469"/>
          </a:xfrm>
        </p:spPr>
        <p:txBody>
          <a:bodyPr/>
          <a:lstStyle/>
          <a:p>
            <a:r>
              <a:rPr lang="pl-PL" dirty="0"/>
              <a:t>Tworzy foldery</a:t>
            </a:r>
          </a:p>
          <a:p>
            <a:r>
              <a:rPr lang="pl-PL" dirty="0"/>
              <a:t>Sprawdza folder z najnowszymi plikami – stare wrzuca z powrotem do głównego folderu </a:t>
            </a:r>
          </a:p>
          <a:p>
            <a:r>
              <a:rPr lang="pl-PL" dirty="0"/>
              <a:t>Odświeża listę plików do przeniesienia</a:t>
            </a:r>
          </a:p>
          <a:p>
            <a:r>
              <a:rPr lang="pl-PL" dirty="0"/>
              <a:t>Dla każdego pliku ustala ścieżkę i sortuje go najpierw według daty modyfikacji, a później według folderu</a:t>
            </a:r>
          </a:p>
          <a:p>
            <a:r>
              <a:rPr lang="pl-PL" dirty="0"/>
              <a:t>Wyrzuca logi do konsoli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80DFE43-7FCB-15E5-012B-7F919249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28" y="1032094"/>
            <a:ext cx="6522193" cy="56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5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D20E0F-3C13-2713-B365-5B38372B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Observer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05A3F5-D8E7-92DB-3B41-F9EFC2B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7206" cy="3541714"/>
          </a:xfrm>
        </p:spPr>
        <p:txBody>
          <a:bodyPr/>
          <a:lstStyle/>
          <a:p>
            <a:r>
              <a:rPr lang="pl-PL" dirty="0"/>
              <a:t>Wyczekuje zmian w folderze głównym, aby rozpocząć sortowanie po pojawieniu się nowych plików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A4AE3C-5BDC-3529-D2E3-41F3D706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178" y="1714972"/>
            <a:ext cx="482984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CBCFC-DCBF-3DB1-C283-CF8B3858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logi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B3D852-3C5E-53BE-B6AD-CFEA44B6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D6B05C6-571A-2020-1436-69251DCC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2952683"/>
            <a:ext cx="951680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8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3F7059-2BF1-1AAC-327B-352C7CB0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GitHub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18E700-E19D-7895-4353-B413B351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Janek-Stanislawski</a:t>
            </a:r>
            <a:r>
              <a:rPr lang="en-US" dirty="0">
                <a:hlinkClick r:id="rId2"/>
              </a:rPr>
              <a:t>/Folder-cleaner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197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C44C3-BF1C-0516-7F0A-0E642495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B5AA213-A96B-F2F0-5D04-7ACC9E75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198" y="2381815"/>
            <a:ext cx="5582429" cy="3277057"/>
          </a:xfrm>
        </p:spPr>
      </p:pic>
    </p:spTree>
    <p:extLst>
      <p:ext uri="{BB962C8B-B14F-4D97-AF65-F5344CB8AC3E}">
        <p14:creationId xmlns:p14="http://schemas.microsoft.com/office/powerpoint/2010/main" val="129544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F35792-3060-564E-6900-2F627132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28BF0B-5E5E-C0C7-A257-3B5D2D4E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 – umożliwia interakcję z systemem operacyjnym </a:t>
            </a:r>
          </a:p>
          <a:p>
            <a:r>
              <a:rPr lang="pl-PL" dirty="0" err="1"/>
              <a:t>Shutil</a:t>
            </a:r>
            <a:r>
              <a:rPr lang="pl-PL" dirty="0"/>
              <a:t> – umożliwia przenoszenie plików</a:t>
            </a:r>
          </a:p>
          <a:p>
            <a:r>
              <a:rPr lang="pl-PL" dirty="0" err="1"/>
              <a:t>Datetime</a:t>
            </a:r>
            <a:r>
              <a:rPr lang="pl-PL" dirty="0"/>
              <a:t> – służy do ustalania daty i godziny</a:t>
            </a:r>
          </a:p>
          <a:p>
            <a:r>
              <a:rPr lang="pl-PL" dirty="0"/>
              <a:t>Time (funkcja </a:t>
            </a:r>
            <a:r>
              <a:rPr lang="pl-PL" dirty="0" err="1"/>
              <a:t>sleep</a:t>
            </a:r>
            <a:r>
              <a:rPr lang="pl-PL" dirty="0"/>
              <a:t>) – odmierzanie czasu</a:t>
            </a:r>
          </a:p>
          <a:p>
            <a:r>
              <a:rPr lang="pl-PL" dirty="0" err="1"/>
              <a:t>Logging</a:t>
            </a:r>
            <a:r>
              <a:rPr lang="pl-PL" dirty="0"/>
              <a:t> – tworzeniu logów do konsoli</a:t>
            </a:r>
          </a:p>
          <a:p>
            <a:r>
              <a:rPr lang="pl-PL" dirty="0" err="1"/>
              <a:t>Observer</a:t>
            </a:r>
            <a:r>
              <a:rPr lang="pl-PL" dirty="0"/>
              <a:t> – wyczekiwanie zmian w folderze</a:t>
            </a:r>
          </a:p>
        </p:txBody>
      </p:sp>
    </p:spTree>
    <p:extLst>
      <p:ext uri="{BB962C8B-B14F-4D97-AF65-F5344CB8AC3E}">
        <p14:creationId xmlns:p14="http://schemas.microsoft.com/office/powerpoint/2010/main" val="260084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4112F-8837-CA3E-92B0-D3521750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Ustawienie logów do konsoli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EF8D04-ECA4-70DD-931D-0CE1C72F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Zapewnia prawidłowy format logów</a:t>
            </a:r>
            <a:br>
              <a:rPr lang="pl-PL" dirty="0"/>
            </a:b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8FEF85-2AA6-635A-8311-8E501456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2971736"/>
            <a:ext cx="474411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7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D54580-F1AD-01CE-C012-3F224E26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Ustawienie ścieżki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88795-5DB2-EF6A-20BB-A1403D8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7828"/>
            <a:ext cx="9905999" cy="3541714"/>
          </a:xfrm>
        </p:spPr>
        <p:txBody>
          <a:bodyPr/>
          <a:lstStyle/>
          <a:p>
            <a:r>
              <a:rPr lang="pl-PL" dirty="0"/>
              <a:t>Wybranie folderu, który ma zostać posortowany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Utworzenie listy obiektów w folderze </a:t>
            </a:r>
          </a:p>
          <a:p>
            <a:r>
              <a:rPr lang="pl-PL" dirty="0"/>
              <a:t>Utworzenie ścieżki dla funkcji przesuwającej nowe pliki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2C32846-C150-55A6-2CC5-D39DC4CF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2843130"/>
            <a:ext cx="500132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9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5AA3A2-27BB-B751-7BC9-83792EDC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Tuple</a:t>
            </a:r>
            <a:r>
              <a:rPr lang="pl-PL" dirty="0"/>
              <a:t> z rozszerzeniami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54CF36AC-5CB4-B0F5-7B73-A001AAF5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463" y="1833028"/>
            <a:ext cx="6950507" cy="4898107"/>
          </a:xfrm>
        </p:spPr>
      </p:pic>
    </p:spTree>
    <p:extLst>
      <p:ext uri="{BB962C8B-B14F-4D97-AF65-F5344CB8AC3E}">
        <p14:creationId xmlns:p14="http://schemas.microsoft.com/office/powerpoint/2010/main" val="248677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3450E3-782D-979C-50EF-CD4423BA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Audio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64CFE67-AE59-655C-4C85-853EA0507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123446"/>
            <a:ext cx="9415593" cy="1084519"/>
          </a:xfrm>
        </p:spPr>
      </p:pic>
    </p:spTree>
    <p:extLst>
      <p:ext uri="{BB962C8B-B14F-4D97-AF65-F5344CB8AC3E}">
        <p14:creationId xmlns:p14="http://schemas.microsoft.com/office/powerpoint/2010/main" val="221805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75544-353A-1F5B-1F34-B62AF21C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Video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139CC5E-8C45-E572-1628-CB8CF73AF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148342"/>
            <a:ext cx="10533737" cy="967634"/>
          </a:xfrm>
        </p:spPr>
      </p:pic>
    </p:spTree>
    <p:extLst>
      <p:ext uri="{BB962C8B-B14F-4D97-AF65-F5344CB8AC3E}">
        <p14:creationId xmlns:p14="http://schemas.microsoft.com/office/powerpoint/2010/main" val="17183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106</TotalTime>
  <Words>331</Words>
  <Application>Microsoft Office PowerPoint</Application>
  <PresentationFormat>Panoramiczny</PresentationFormat>
  <Paragraphs>59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8" baseType="lpstr">
      <vt:lpstr>Arial</vt:lpstr>
      <vt:lpstr>Tw Cen MT</vt:lpstr>
      <vt:lpstr>Obwód</vt:lpstr>
      <vt:lpstr>Folder sorter Project</vt:lpstr>
      <vt:lpstr>Główne funkcjonalności</vt:lpstr>
      <vt:lpstr>Biblioteki</vt:lpstr>
      <vt:lpstr>Biblioteki</vt:lpstr>
      <vt:lpstr>Ustawienie logów do konsoli</vt:lpstr>
      <vt:lpstr>Ustawienie ścieżki</vt:lpstr>
      <vt:lpstr>Tuple z rozszerzeniami</vt:lpstr>
      <vt:lpstr>Audio</vt:lpstr>
      <vt:lpstr>Video</vt:lpstr>
      <vt:lpstr>Obrazy</vt:lpstr>
      <vt:lpstr>Inne formaty</vt:lpstr>
      <vt:lpstr>Tupla wszystkich rozszerzeń</vt:lpstr>
      <vt:lpstr>Tworzenie folderów na pliki o konkretnym formacie</vt:lpstr>
      <vt:lpstr>Sprawdzanie daty różnicy między obecną godziną, a czasem utworzenia pliku</vt:lpstr>
      <vt:lpstr>Przenoszenie plików, które są „świeże”</vt:lpstr>
      <vt:lpstr>Przenoszenie plików z konkretnymi rozszerzeniami</vt:lpstr>
      <vt:lpstr>Audio</vt:lpstr>
      <vt:lpstr>Video i obrazy</vt:lpstr>
      <vt:lpstr>Instalatory, skompresowane, PDFy</vt:lpstr>
      <vt:lpstr>Prezentacje, tekstowe pliki, arkusze kalkulacyjne, czcionki</vt:lpstr>
      <vt:lpstr>Pozostałe pliki</vt:lpstr>
      <vt:lpstr>Główna funkcja</vt:lpstr>
      <vt:lpstr>Observer</vt:lpstr>
      <vt:lpstr>Przykładowe logi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Stanisławski</dc:creator>
  <cp:lastModifiedBy>Jan Stanisławski</cp:lastModifiedBy>
  <cp:revision>1</cp:revision>
  <dcterms:created xsi:type="dcterms:W3CDTF">2024-06-05T20:21:24Z</dcterms:created>
  <dcterms:modified xsi:type="dcterms:W3CDTF">2024-06-05T22:07:46Z</dcterms:modified>
</cp:coreProperties>
</file>