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7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2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30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4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8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D6505-5573-4CB9-B0F6-432386DEE6D1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E437F-3BF0-423B-9E3D-4E57872F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0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Practical session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 the UPGMA &amp; NJ in a class called </a:t>
            </a:r>
            <a:r>
              <a:rPr lang="en-US" dirty="0" err="1" smtClean="0"/>
              <a:t>DistanceBasedAlgorithms</a:t>
            </a:r>
            <a:r>
              <a:rPr lang="en-US" dirty="0" smtClean="0"/>
              <a:t>. The output must be in </a:t>
            </a:r>
            <a:r>
              <a:rPr lang="en-US" dirty="0" err="1" smtClean="0"/>
              <a:t>Newick</a:t>
            </a:r>
            <a:r>
              <a:rPr lang="en-US" dirty="0" smtClean="0"/>
              <a:t>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have so far?</a:t>
            </a:r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Evolution</a:t>
            </a:r>
          </a:p>
          <a:p>
            <a:pPr lvl="1"/>
            <a:r>
              <a:rPr lang="en-US" dirty="0" err="1" smtClean="0"/>
              <a:t>ToolsToWorkWithSequences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3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Helper classes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00354" y="733246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Class to store a symmetric distance matrix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AA00"/>
                </a:solidFill>
                <a:latin typeface="Consolas" panose="020B0609020204030204" pitchFamily="49" charset="0"/>
              </a:rPr>
              <a:t>@author:</a:t>
            </a:r>
            <a:r>
              <a:rPr lang="en-US" sz="14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olao</a:t>
            </a:r>
            <a:endParaRPr lang="en-US" sz="1400" b="1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DistanceMatrix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Requires a list with the name of the species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'''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name_of_species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Constructor</a:t>
            </a:r>
          </a:p>
          <a:p>
            <a:r>
              <a:rPr lang="en-US" sz="14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'''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self.name_of_species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name_of_species</a:t>
            </a:r>
            <a:endParaRPr lang="en-US" sz="1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</a:rPr>
              <a:t># create the list of lists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</a:rPr>
              <a:t># create for each row the column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sz="1400" u="sng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 range(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name_of_species</a:t>
            </a:r>
            <a:r>
              <a:rPr lang="en-US" sz="1400" u="sng" dirty="0">
                <a:solidFill>
                  <a:srgbClr val="000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 = [</a:t>
            </a: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name_of_species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C0C0C0"/>
                </a:solidFill>
                <a:latin typeface="Consolas" panose="020B0609020204030204" pitchFamily="49" charset="0"/>
              </a:rPr>
              <a:t>#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self.m.append</a:t>
            </a:r>
            <a:r>
              <a:rPr lang="en-US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(c)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0206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new class called </a:t>
            </a:r>
            <a:r>
              <a:rPr lang="en-US" dirty="0" err="1" smtClean="0"/>
              <a:t>DistanceBasedAlgorithms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37901" y="1690688"/>
            <a:ext cx="36883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200" b="1" dirty="0">
                <a:solidFill>
                  <a:srgbClr val="00AA00"/>
                </a:solidFill>
                <a:latin typeface="Consolas" panose="020B0609020204030204" pitchFamily="49" charset="0"/>
              </a:rPr>
              <a:t>@author:</a:t>
            </a:r>
            <a:r>
              <a:rPr lang="en-US" sz="1200" b="1" i="1" dirty="0">
                <a:solidFill>
                  <a:srgbClr val="00AA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olao</a:t>
            </a:r>
            <a:endParaRPr lang="en-US" sz="1200" b="1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DistanceBasedAlgorithms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(object):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</a:t>
            </a:r>
            <a:r>
              <a:rPr lang="en-US" sz="1200" i="1" u="sng" dirty="0" err="1">
                <a:solidFill>
                  <a:srgbClr val="00AA00"/>
                </a:solidFill>
                <a:latin typeface="Consolas" panose="020B0609020204030204" pitchFamily="49" charset="0"/>
              </a:rPr>
              <a:t>classdocs</a:t>
            </a:r>
            <a:endParaRPr lang="en-US" sz="1200" i="1" u="sng" dirty="0">
              <a:solidFill>
                <a:srgbClr val="00AA00"/>
              </a:solidFill>
              <a:latin typeface="Consolas" panose="020B0609020204030204" pitchFamily="49" charset="0"/>
            </a:endParaRP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</a:t>
            </a:r>
            <a:r>
              <a:rPr lang="en-US" sz="1200" i="1" dirty="0" smtClean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d_matrix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Constructor</a:t>
            </a: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'''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self.d_matrix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d_matrix</a:t>
            </a:r>
            <a:endParaRPr 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UPGMA(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NJ(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810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Evolution, simulate four sequences following the demography in Session 3.</a:t>
            </a:r>
          </a:p>
          <a:p>
            <a:r>
              <a:rPr lang="en-US" dirty="0" smtClean="0"/>
              <a:t>Create an object of class </a:t>
            </a:r>
            <a:r>
              <a:rPr lang="en-US" dirty="0" err="1" smtClean="0"/>
              <a:t>DistanceMatrix</a:t>
            </a:r>
            <a:r>
              <a:rPr lang="en-US" dirty="0" smtClean="0"/>
              <a:t> to store the distances between pair of sequences.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ToolsToWorkWithSequences</a:t>
            </a:r>
            <a:r>
              <a:rPr lang="en-US" dirty="0" smtClean="0"/>
              <a:t> to compute between each pair of sequences the observed distance. Store for each pair the value in the object of </a:t>
            </a:r>
            <a:r>
              <a:rPr lang="en-US" dirty="0" err="1" smtClean="0"/>
              <a:t>DistanceMatrix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an object of class </a:t>
            </a:r>
            <a:r>
              <a:rPr lang="en-US" dirty="0" err="1" smtClean="0"/>
              <a:t>DistanceBasedAlgorithms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Run </a:t>
            </a:r>
            <a:r>
              <a:rPr lang="en-US" dirty="0" err="1" smtClean="0"/>
              <a:t>upgma</a:t>
            </a:r>
            <a:r>
              <a:rPr lang="en-US" dirty="0" smtClean="0"/>
              <a:t>() and print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6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this model in the Evolution class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336642" y="1533459"/>
            <a:ext cx="612385" cy="61238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99108" y="1839653"/>
            <a:ext cx="2731758" cy="1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9306" y="1599642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30866" y="1845159"/>
            <a:ext cx="3513009" cy="24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</p:cNvCxnSpPr>
          <p:nvPr/>
        </p:nvCxnSpPr>
        <p:spPr>
          <a:xfrm>
            <a:off x="1605192" y="2217851"/>
            <a:ext cx="14058" cy="115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13364" y="3023705"/>
            <a:ext cx="611772" cy="6117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71773" y="3339171"/>
            <a:ext cx="947477" cy="1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1882" y="3344678"/>
            <a:ext cx="947475" cy="1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911" y="3040646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40698" y="3030066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43875" y="1550543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49761" y="2139791"/>
            <a:ext cx="19661" cy="2359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157933" y="4193806"/>
            <a:ext cx="611772" cy="6117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7516342" y="4509272"/>
            <a:ext cx="947477" cy="1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6451" y="4514779"/>
            <a:ext cx="947475" cy="1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919480" y="421074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385267" y="420016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8309" y="3361026"/>
            <a:ext cx="11019" cy="273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911" y="6107275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480" y="3300651"/>
            <a:ext cx="11019" cy="273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70613" y="6047493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8224" y="5966319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23926" y="590653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8" idx="4"/>
          </p:cNvCxnSpPr>
          <p:nvPr/>
        </p:nvCxnSpPr>
        <p:spPr>
          <a:xfrm>
            <a:off x="7225366" y="4828956"/>
            <a:ext cx="10260" cy="113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709292" y="4805578"/>
            <a:ext cx="10260" cy="113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9575" y="3329591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736347" y="2912086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 generations after start</a:t>
            </a:r>
            <a:endParaRPr lang="en-US" dirty="0"/>
          </a:p>
        </p:txBody>
      </p:sp>
      <p:cxnSp>
        <p:nvCxnSpPr>
          <p:cNvPr id="54" name="Straight Connector 53"/>
          <p:cNvCxnSpPr/>
          <p:nvPr/>
        </p:nvCxnSpPr>
        <p:spPr>
          <a:xfrm>
            <a:off x="409575" y="1805374"/>
            <a:ext cx="10125075" cy="4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582002" y="1627242"/>
            <a:ext cx="15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368309" y="4453625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54955" y="4036120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150 generations after start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346897" y="6320662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54955" y="5813758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generations after start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09575" y="5858997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SpeciesA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136442" y="5890786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SpeciesB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51798" y="570612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SpeciesC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9934550" y="5697878"/>
            <a:ext cx="12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SpeciesD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3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Pseudocode of UPGMA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A82D05A17C4A9E74EDFE2DFA803B" ma:contentTypeVersion="12" ma:contentTypeDescription="Create a new document." ma:contentTypeScope="" ma:versionID="e09a59fbf9e1120ac389824dfbb12160">
  <xsd:schema xmlns:xsd="http://www.w3.org/2001/XMLSchema" xmlns:xs="http://www.w3.org/2001/XMLSchema" xmlns:p="http://schemas.microsoft.com/office/2006/metadata/properties" xmlns:ns3="c5c66c44-0d30-40ea-afbe-9717125ff323" xmlns:ns4="777af067-f2a6-4f58-996d-9e1befcfd23b" targetNamespace="http://schemas.microsoft.com/office/2006/metadata/properties" ma:root="true" ma:fieldsID="ef19d619f9ee30df02cb0c7ebc5ad53e" ns3:_="" ns4:_="">
    <xsd:import namespace="c5c66c44-0d30-40ea-afbe-9717125ff323"/>
    <xsd:import namespace="777af067-f2a6-4f58-996d-9e1befcfd2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6c44-0d30-40ea-afbe-9717125f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af067-f2a6-4f58-996d-9e1befc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3AC84D-8C42-4195-91CA-5286AFAB72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66c44-0d30-40ea-afbe-9717125ff323"/>
    <ds:schemaRef ds:uri="777af067-f2a6-4f58-996d-9e1befcf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250A77A-558E-4A94-BBE5-8CD197E2C5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97978C-C5E3-43E6-BE00-99D294C20146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5c66c44-0d30-40ea-afbe-9717125ff323"/>
    <ds:schemaRef ds:uri="777af067-f2a6-4f58-996d-9e1befcfd23b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290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Practical session 4</vt:lpstr>
      <vt:lpstr>Implement the UPGMA &amp; NJ in a class called DistanceBasedAlgorithms. The output must be in Newick format</vt:lpstr>
      <vt:lpstr>Helper classes</vt:lpstr>
      <vt:lpstr>Create a new class called DistanceBasedAlgorithms</vt:lpstr>
      <vt:lpstr>Workflow</vt:lpstr>
      <vt:lpstr>Implement this model in the Evolution class</vt:lpstr>
      <vt:lpstr>Pseudocode of UPGMA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 4</dc:title>
  <dc:creator>OSCAR LAO GRUESO</dc:creator>
  <cp:lastModifiedBy>OSCAR LAO GRUESO</cp:lastModifiedBy>
  <cp:revision>6</cp:revision>
  <dcterms:created xsi:type="dcterms:W3CDTF">2022-02-11T09:47:23Z</dcterms:created>
  <dcterms:modified xsi:type="dcterms:W3CDTF">2022-02-11T10:37:50Z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0x010100DDCDA82D05A17C4A9E74EDFE2DFA803B</vt:lpwstr>
  </property>
</Properties>
</file>