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3"/>
  </p:notesMasterIdLst>
  <p:sldIdLst>
    <p:sldId id="256" r:id="rId5"/>
    <p:sldId id="387" r:id="rId6"/>
    <p:sldId id="328" r:id="rId7"/>
    <p:sldId id="327" r:id="rId8"/>
    <p:sldId id="278" r:id="rId9"/>
    <p:sldId id="373" r:id="rId10"/>
    <p:sldId id="374" r:id="rId11"/>
    <p:sldId id="375" r:id="rId12"/>
    <p:sldId id="376" r:id="rId13"/>
    <p:sldId id="377" r:id="rId14"/>
    <p:sldId id="378" r:id="rId15"/>
    <p:sldId id="323" r:id="rId16"/>
    <p:sldId id="257" r:id="rId17"/>
    <p:sldId id="294" r:id="rId18"/>
    <p:sldId id="258" r:id="rId19"/>
    <p:sldId id="293" r:id="rId20"/>
    <p:sldId id="259" r:id="rId21"/>
    <p:sldId id="264" r:id="rId22"/>
    <p:sldId id="272" r:id="rId23"/>
    <p:sldId id="326" r:id="rId24"/>
    <p:sldId id="267" r:id="rId25"/>
    <p:sldId id="316" r:id="rId26"/>
    <p:sldId id="261" r:id="rId27"/>
    <p:sldId id="317" r:id="rId28"/>
    <p:sldId id="318" r:id="rId29"/>
    <p:sldId id="265" r:id="rId30"/>
    <p:sldId id="296" r:id="rId31"/>
    <p:sldId id="297" r:id="rId32"/>
    <p:sldId id="390" r:id="rId33"/>
    <p:sldId id="324" r:id="rId34"/>
    <p:sldId id="298" r:id="rId35"/>
    <p:sldId id="299" r:id="rId36"/>
    <p:sldId id="315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4" r:id="rId49"/>
    <p:sldId id="403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2" r:id="rId58"/>
    <p:sldId id="413" r:id="rId59"/>
    <p:sldId id="414" r:id="rId60"/>
    <p:sldId id="415" r:id="rId61"/>
    <p:sldId id="416" r:id="rId62"/>
    <p:sldId id="417" r:id="rId63"/>
    <p:sldId id="418" r:id="rId64"/>
    <p:sldId id="419" r:id="rId65"/>
    <p:sldId id="420" r:id="rId66"/>
    <p:sldId id="421" r:id="rId67"/>
    <p:sldId id="422" r:id="rId68"/>
    <p:sldId id="423" r:id="rId69"/>
    <p:sldId id="424" r:id="rId70"/>
    <p:sldId id="425" r:id="rId71"/>
    <p:sldId id="426" r:id="rId72"/>
    <p:sldId id="427" r:id="rId73"/>
    <p:sldId id="428" r:id="rId74"/>
    <p:sldId id="429" r:id="rId75"/>
    <p:sldId id="430" r:id="rId76"/>
    <p:sldId id="431" r:id="rId77"/>
    <p:sldId id="432" r:id="rId78"/>
    <p:sldId id="433" r:id="rId79"/>
    <p:sldId id="434" r:id="rId80"/>
    <p:sldId id="435" r:id="rId81"/>
    <p:sldId id="436" r:id="rId82"/>
    <p:sldId id="437" r:id="rId83"/>
    <p:sldId id="438" r:id="rId84"/>
    <p:sldId id="439" r:id="rId85"/>
    <p:sldId id="440" r:id="rId86"/>
    <p:sldId id="441" r:id="rId87"/>
    <p:sldId id="442" r:id="rId88"/>
    <p:sldId id="443" r:id="rId89"/>
    <p:sldId id="444" r:id="rId90"/>
    <p:sldId id="445" r:id="rId91"/>
    <p:sldId id="446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9D1D1-9EED-3A9F-068C-4AFC6394B22F}" v="2" dt="2023-01-15T16:54:00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notesMaster" Target="notesMasters/notes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3623a59d8e3a188d1de59fcbd3a1b15365ed06ddda7045960396db788c558ec3::" providerId="AD" clId="Web-{F9A9D1D1-9EED-3A9F-068C-4AFC6394B22F}"/>
    <pc:docChg chg="modSld">
      <pc:chgData name="Usuario invitado" userId="S::urn:spo:anon#3623a59d8e3a188d1de59fcbd3a1b15365ed06ddda7045960396db788c558ec3::" providerId="AD" clId="Web-{F9A9D1D1-9EED-3A9F-068C-4AFC6394B22F}" dt="2023-01-15T16:54:00.750" v="1" actId="1076"/>
      <pc:docMkLst>
        <pc:docMk/>
      </pc:docMkLst>
      <pc:sldChg chg="modSp">
        <pc:chgData name="Usuario invitado" userId="S::urn:spo:anon#3623a59d8e3a188d1de59fcbd3a1b15365ed06ddda7045960396db788c558ec3::" providerId="AD" clId="Web-{F9A9D1D1-9EED-3A9F-068C-4AFC6394B22F}" dt="2023-01-15T16:54:00.750" v="1" actId="1076"/>
        <pc:sldMkLst>
          <pc:docMk/>
          <pc:sldMk cId="577549472" sldId="374"/>
        </pc:sldMkLst>
        <pc:spChg chg="mod">
          <ac:chgData name="Usuario invitado" userId="S::urn:spo:anon#3623a59d8e3a188d1de59fcbd3a1b15365ed06ddda7045960396db788c558ec3::" providerId="AD" clId="Web-{F9A9D1D1-9EED-3A9F-068C-4AFC6394B22F}" dt="2023-01-15T16:54:00.750" v="1" actId="1076"/>
          <ac:spMkLst>
            <pc:docMk/>
            <pc:sldMk cId="577549472" sldId="374"/>
            <ac:spMk id="174" creationId="{E8C07BE1-8BDE-4F4E-A859-ED53232174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1459B-87CF-4A93-B2CF-7EC930FDF09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EC324-8DEB-47E9-9B76-04B445C803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32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AE6EAA33-9C75-4F7C-BFB3-46D991043A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E4F789EF-4F82-4D8D-BD38-A940F548BF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Concept of gene duplication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Concept of parents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Concept of Species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Concept of heritability</a:t>
            </a: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5FF8321B-D483-4DB3-B1A0-9EF298B4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EA6980-704A-4AC0-A3BA-6DA7F7A55B25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6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2ABF88DE-6729-4338-92A1-54274E89CB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B709166F-BB1F-46AF-82F7-7769EA09B9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Which are the implications in a culture cell?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3F219CCD-2BE7-4F2E-A1CD-0056854B5D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A91454-D41A-4F0D-811B-BA6C1F53A5D9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0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2ABF88DE-6729-4338-92A1-54274E89CB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B709166F-BB1F-46AF-82F7-7769EA09B9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Which are the implications in a culture cell?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3F219CCD-2BE7-4F2E-A1CD-0056854B5D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A91454-D41A-4F0D-811B-BA6C1F53A5D9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0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E2258-37D9-465E-9ECD-565900077AB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0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2AF5-2446-4044-A225-45D125AFED3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F079-B551-4C1F-BA1A-D426BC371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0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2AF5-2446-4044-A225-45D125AFED3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F079-B551-4C1F-BA1A-D426BC371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6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2AF5-2446-4044-A225-45D125AFED3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F079-B551-4C1F-BA1A-D426BC371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2AF5-2446-4044-A225-45D125AFED3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F079-B551-4C1F-BA1A-D426BC371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2AF5-2446-4044-A225-45D125AFED3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F079-B551-4C1F-BA1A-D426BC371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2AF5-2446-4044-A225-45D125AFED3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F079-B551-4C1F-BA1A-D426BC371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3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2AF5-2446-4044-A225-45D125AFED3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F079-B551-4C1F-BA1A-D426BC371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5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2AF5-2446-4044-A225-45D125AFED3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F079-B551-4C1F-BA1A-D426BC371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2AF5-2446-4044-A225-45D125AFED3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F079-B551-4C1F-BA1A-D426BC371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2AF5-2446-4044-A225-45D125AFED3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F079-B551-4C1F-BA1A-D426BC371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2AF5-2446-4044-A225-45D125AFED3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F079-B551-4C1F-BA1A-D426BC371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42AF5-2446-4044-A225-45D125AFED3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F079-B551-4C1F-BA1A-D426BC371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3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car.lao@cnag.crg.e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oscar.lao@ibe.upf-clisc.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Session </a:t>
            </a:r>
            <a:r>
              <a:rPr lang="en-US" dirty="0"/>
              <a:t>1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Tree basics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81000" y="5638800"/>
            <a:ext cx="3019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Email = oscar.lao@cnag.crg.eu</a:t>
            </a:r>
            <a:endParaRPr lang="en-US" dirty="0"/>
          </a:p>
          <a:p>
            <a:r>
              <a:rPr lang="en-US" dirty="0"/>
              <a:t>Skype = </a:t>
            </a:r>
            <a:r>
              <a:rPr lang="en-US" dirty="0" err="1"/>
              <a:t>oscar.lao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4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oup 631">
            <a:extLst>
              <a:ext uri="{FF2B5EF4-FFF2-40B4-BE49-F238E27FC236}">
                <a16:creationId xmlns:a16="http://schemas.microsoft.com/office/drawing/2014/main" id="{45F6EC94-12DB-4BD4-BBF3-A98EA6067ABF}"/>
              </a:ext>
            </a:extLst>
          </p:cNvPr>
          <p:cNvGrpSpPr>
            <a:grpSpLocks/>
          </p:cNvGrpSpPr>
          <p:nvPr/>
        </p:nvGrpSpPr>
        <p:grpSpPr bwMode="auto">
          <a:xfrm>
            <a:off x="1945988" y="2035607"/>
            <a:ext cx="160776" cy="3376301"/>
            <a:chOff x="571472" y="1571612"/>
            <a:chExt cx="214314" cy="450059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18F515F-1ABA-4000-81F5-32CBA10E6BD4}"/>
                </a:ext>
              </a:extLst>
            </p:cNvPr>
            <p:cNvSpPr/>
            <p:nvPr/>
          </p:nvSpPr>
          <p:spPr>
            <a:xfrm>
              <a:off x="571472" y="15716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DD4801B-F705-44D7-AF7A-5378011F43A4}"/>
                </a:ext>
              </a:extLst>
            </p:cNvPr>
            <p:cNvSpPr/>
            <p:nvPr/>
          </p:nvSpPr>
          <p:spPr>
            <a:xfrm>
              <a:off x="571472" y="19288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E6219CC-DC93-4639-9FC1-556E004C9EC2}"/>
                </a:ext>
              </a:extLst>
            </p:cNvPr>
            <p:cNvSpPr/>
            <p:nvPr/>
          </p:nvSpPr>
          <p:spPr>
            <a:xfrm>
              <a:off x="571472" y="22859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D50BA1-EB10-4C8E-AA15-73991D9D7C98}"/>
                </a:ext>
              </a:extLst>
            </p:cNvPr>
            <p:cNvSpPr/>
            <p:nvPr/>
          </p:nvSpPr>
          <p:spPr>
            <a:xfrm>
              <a:off x="571472" y="264318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CF4DC5-A566-41E0-84DA-0A995DCBADCB}"/>
                </a:ext>
              </a:extLst>
            </p:cNvPr>
            <p:cNvSpPr/>
            <p:nvPr/>
          </p:nvSpPr>
          <p:spPr>
            <a:xfrm>
              <a:off x="571472" y="300037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BCD6B4-1FB1-458E-B943-ACC54CCFF1E8}"/>
                </a:ext>
              </a:extLst>
            </p:cNvPr>
            <p:cNvSpPr/>
            <p:nvPr/>
          </p:nvSpPr>
          <p:spPr>
            <a:xfrm>
              <a:off x="571472" y="335756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A4E55D-7119-4A82-B678-A0E596CC5F8C}"/>
                </a:ext>
              </a:extLst>
            </p:cNvPr>
            <p:cNvSpPr/>
            <p:nvPr/>
          </p:nvSpPr>
          <p:spPr>
            <a:xfrm>
              <a:off x="571472" y="371475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0274444-993F-4DDE-8D70-2488EC1BEAB1}"/>
                </a:ext>
              </a:extLst>
            </p:cNvPr>
            <p:cNvSpPr/>
            <p:nvPr/>
          </p:nvSpPr>
          <p:spPr>
            <a:xfrm>
              <a:off x="571472" y="407194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DE593D-DD25-46F0-B562-0D008EDD6930}"/>
                </a:ext>
              </a:extLst>
            </p:cNvPr>
            <p:cNvSpPr/>
            <p:nvPr/>
          </p:nvSpPr>
          <p:spPr>
            <a:xfrm>
              <a:off x="571472" y="442913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4B02FF-D2E3-4F6C-A85B-0296809294B3}"/>
                </a:ext>
              </a:extLst>
            </p:cNvPr>
            <p:cNvSpPr/>
            <p:nvPr/>
          </p:nvSpPr>
          <p:spPr>
            <a:xfrm>
              <a:off x="571472" y="478632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983D0-F67D-4BF5-83A9-7901D83A1384}"/>
                </a:ext>
              </a:extLst>
            </p:cNvPr>
            <p:cNvSpPr/>
            <p:nvPr/>
          </p:nvSpPr>
          <p:spPr>
            <a:xfrm>
              <a:off x="571472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E403F2-36A5-406D-825B-B73B80D18698}"/>
                </a:ext>
              </a:extLst>
            </p:cNvPr>
            <p:cNvSpPr/>
            <p:nvPr/>
          </p:nvSpPr>
          <p:spPr>
            <a:xfrm>
              <a:off x="571472" y="55007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20CBC3-D38D-487B-8608-5EA132DCC378}"/>
                </a:ext>
              </a:extLst>
            </p:cNvPr>
            <p:cNvSpPr/>
            <p:nvPr/>
          </p:nvSpPr>
          <p:spPr>
            <a:xfrm>
              <a:off x="571472" y="58578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17" name="Group 413">
            <a:extLst>
              <a:ext uri="{FF2B5EF4-FFF2-40B4-BE49-F238E27FC236}">
                <a16:creationId xmlns:a16="http://schemas.microsoft.com/office/drawing/2014/main" id="{DBFF07EE-CDAF-4051-B27A-F5FA3ED4937F}"/>
              </a:ext>
            </a:extLst>
          </p:cNvPr>
          <p:cNvGrpSpPr>
            <a:grpSpLocks/>
          </p:cNvGrpSpPr>
          <p:nvPr/>
        </p:nvGrpSpPr>
        <p:grpSpPr bwMode="auto">
          <a:xfrm>
            <a:off x="2029354" y="2035607"/>
            <a:ext cx="613331" cy="3376301"/>
            <a:chOff x="1183028" y="1571612"/>
            <a:chExt cx="817204" cy="4500594"/>
          </a:xfrm>
        </p:grpSpPr>
        <p:grpSp>
          <p:nvGrpSpPr>
            <p:cNvPr id="19710" name="Group 632">
              <a:extLst>
                <a:ext uri="{FF2B5EF4-FFF2-40B4-BE49-F238E27FC236}">
                  <a16:creationId xmlns:a16="http://schemas.microsoft.com/office/drawing/2014/main" id="{C397C645-15C3-4263-8131-E8EEAF9C2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3028" y="1571612"/>
              <a:ext cx="817204" cy="4500594"/>
              <a:chOff x="682962" y="1571612"/>
              <a:chExt cx="817204" cy="4500594"/>
            </a:xfrm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D6637FB8-5903-4337-A138-43BDE8328745}"/>
                  </a:ext>
                </a:extLst>
              </p:cNvPr>
              <p:cNvSpPr/>
              <p:nvPr/>
            </p:nvSpPr>
            <p:spPr>
              <a:xfrm>
                <a:off x="1285948" y="1571612"/>
                <a:ext cx="214218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D7928368-B8BC-4CBA-A534-FB4BFC380726}"/>
                  </a:ext>
                </a:extLst>
              </p:cNvPr>
              <p:cNvSpPr/>
              <p:nvPr/>
            </p:nvSpPr>
            <p:spPr>
              <a:xfrm>
                <a:off x="1285948" y="1928802"/>
                <a:ext cx="214218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F2589B94-DA12-4C90-8751-3BAC9E3D28A2}"/>
                  </a:ext>
                </a:extLst>
              </p:cNvPr>
              <p:cNvSpPr/>
              <p:nvPr/>
            </p:nvSpPr>
            <p:spPr>
              <a:xfrm>
                <a:off x="1285948" y="2285992"/>
                <a:ext cx="214218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59D4A08-42E2-4A1E-874E-18D1DC52EB80}"/>
                  </a:ext>
                </a:extLst>
              </p:cNvPr>
              <p:cNvSpPr/>
              <p:nvPr/>
            </p:nvSpPr>
            <p:spPr>
              <a:xfrm>
                <a:off x="1285948" y="2643182"/>
                <a:ext cx="214218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C2451C9A-6DEB-4D3C-B943-567DE9664CF2}"/>
                  </a:ext>
                </a:extLst>
              </p:cNvPr>
              <p:cNvSpPr/>
              <p:nvPr/>
            </p:nvSpPr>
            <p:spPr>
              <a:xfrm>
                <a:off x="1285948" y="3000372"/>
                <a:ext cx="214218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0AC6F093-B924-4FDB-AC63-6FB155C8032A}"/>
                  </a:ext>
                </a:extLst>
              </p:cNvPr>
              <p:cNvSpPr/>
              <p:nvPr/>
            </p:nvSpPr>
            <p:spPr>
              <a:xfrm>
                <a:off x="1285948" y="3357562"/>
                <a:ext cx="214218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CAFFB10-5366-4EB5-9C7E-80FA38ED3F93}"/>
                  </a:ext>
                </a:extLst>
              </p:cNvPr>
              <p:cNvSpPr/>
              <p:nvPr/>
            </p:nvSpPr>
            <p:spPr>
              <a:xfrm>
                <a:off x="1285948" y="3714752"/>
                <a:ext cx="214218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89491748-D1A5-47D4-85EA-DF90AF2C308D}"/>
                  </a:ext>
                </a:extLst>
              </p:cNvPr>
              <p:cNvSpPr/>
              <p:nvPr/>
            </p:nvSpPr>
            <p:spPr>
              <a:xfrm>
                <a:off x="1285948" y="4071942"/>
                <a:ext cx="214218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5B5803CF-37B5-42E6-89BE-6D08FB561635}"/>
                  </a:ext>
                </a:extLst>
              </p:cNvPr>
              <p:cNvSpPr/>
              <p:nvPr/>
            </p:nvSpPr>
            <p:spPr>
              <a:xfrm>
                <a:off x="1285948" y="4429132"/>
                <a:ext cx="214218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CFB7623C-E37A-4DA3-B986-EC876CA25371}"/>
                  </a:ext>
                </a:extLst>
              </p:cNvPr>
              <p:cNvSpPr/>
              <p:nvPr/>
            </p:nvSpPr>
            <p:spPr>
              <a:xfrm>
                <a:off x="1285948" y="4786322"/>
                <a:ext cx="214218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00AFB1F-3614-4776-A18A-6F24EBDE4FFF}"/>
                  </a:ext>
                </a:extLst>
              </p:cNvPr>
              <p:cNvSpPr/>
              <p:nvPr/>
            </p:nvSpPr>
            <p:spPr>
              <a:xfrm>
                <a:off x="1285948" y="5143512"/>
                <a:ext cx="214218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1E64BB4A-9E20-408C-9269-CA53E08EA194}"/>
                  </a:ext>
                </a:extLst>
              </p:cNvPr>
              <p:cNvSpPr/>
              <p:nvPr/>
            </p:nvSpPr>
            <p:spPr>
              <a:xfrm>
                <a:off x="1285948" y="5500702"/>
                <a:ext cx="214218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DF8D6C52-D174-4C37-B53C-C7B5BFCB0D01}"/>
                  </a:ext>
                </a:extLst>
              </p:cNvPr>
              <p:cNvSpPr/>
              <p:nvPr/>
            </p:nvSpPr>
            <p:spPr>
              <a:xfrm>
                <a:off x="1285948" y="5857892"/>
                <a:ext cx="214218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cxnSp>
            <p:nvCxnSpPr>
              <p:cNvPr id="370" name="Straight Arrow Connector 369">
                <a:extLst>
                  <a:ext uri="{FF2B5EF4-FFF2-40B4-BE49-F238E27FC236}">
                    <a16:creationId xmlns:a16="http://schemas.microsoft.com/office/drawing/2014/main" id="{CCBC64D4-96E1-4A96-BD26-46BD59C85D25}"/>
                  </a:ext>
                </a:extLst>
              </p:cNvPr>
              <p:cNvCxnSpPr>
                <a:stCxn id="4" idx="5"/>
                <a:endCxn id="253" idx="2"/>
              </p:cNvCxnSpPr>
              <p:nvPr/>
            </p:nvCxnSpPr>
            <p:spPr>
              <a:xfrm rot="16200000" flipH="1">
                <a:off x="843960" y="1593178"/>
                <a:ext cx="280989" cy="6029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>
                <a:extLst>
                  <a:ext uri="{FF2B5EF4-FFF2-40B4-BE49-F238E27FC236}">
                    <a16:creationId xmlns:a16="http://schemas.microsoft.com/office/drawing/2014/main" id="{F563CE03-B234-4E57-8E07-0B375E9F09DE}"/>
                  </a:ext>
                </a:extLst>
              </p:cNvPr>
              <p:cNvCxnSpPr>
                <a:stCxn id="4" idx="5"/>
                <a:endCxn id="252" idx="2"/>
              </p:cNvCxnSpPr>
              <p:nvPr/>
            </p:nvCxnSpPr>
            <p:spPr>
              <a:xfrm rot="5400000" flipH="1" flipV="1">
                <a:off x="947148" y="1415377"/>
                <a:ext cx="74614" cy="6029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>
                <a:extLst>
                  <a:ext uri="{FF2B5EF4-FFF2-40B4-BE49-F238E27FC236}">
                    <a16:creationId xmlns:a16="http://schemas.microsoft.com/office/drawing/2014/main" id="{2ECFE2FA-2346-475B-9CF5-E5D102C1549B}"/>
                  </a:ext>
                </a:extLst>
              </p:cNvPr>
              <p:cNvCxnSpPr>
                <a:stCxn id="5" idx="5"/>
                <a:endCxn id="254" idx="3"/>
              </p:cNvCxnSpPr>
              <p:nvPr/>
            </p:nvCxnSpPr>
            <p:spPr>
              <a:xfrm rot="16200000" flipH="1">
                <a:off x="821728" y="1972600"/>
                <a:ext cx="357190" cy="6347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>
                <a:extLst>
                  <a:ext uri="{FF2B5EF4-FFF2-40B4-BE49-F238E27FC236}">
                    <a16:creationId xmlns:a16="http://schemas.microsoft.com/office/drawing/2014/main" id="{66C0A209-3B26-4D37-AE4F-BB24154D885D}"/>
                  </a:ext>
                </a:extLst>
              </p:cNvPr>
              <p:cNvCxnSpPr>
                <a:stCxn id="7" idx="6"/>
                <a:endCxn id="255" idx="2"/>
              </p:cNvCxnSpPr>
              <p:nvPr/>
            </p:nvCxnSpPr>
            <p:spPr>
              <a:xfrm>
                <a:off x="714698" y="2751133"/>
                <a:ext cx="57125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Arrow Connector 380">
                <a:extLst>
                  <a:ext uri="{FF2B5EF4-FFF2-40B4-BE49-F238E27FC236}">
                    <a16:creationId xmlns:a16="http://schemas.microsoft.com/office/drawing/2014/main" id="{1B517471-201E-451F-9258-A90B496DCF78}"/>
                  </a:ext>
                </a:extLst>
              </p:cNvPr>
              <p:cNvCxnSpPr>
                <a:stCxn id="7" idx="6"/>
                <a:endCxn id="256" idx="2"/>
              </p:cNvCxnSpPr>
              <p:nvPr/>
            </p:nvCxnSpPr>
            <p:spPr>
              <a:xfrm>
                <a:off x="714698" y="2751133"/>
                <a:ext cx="571250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B215CE34-A750-473C-A8AB-1D1638434BF6}"/>
                  </a:ext>
                </a:extLst>
              </p:cNvPr>
              <p:cNvCxnSpPr>
                <a:stCxn id="7" idx="6"/>
                <a:endCxn id="257" idx="1"/>
              </p:cNvCxnSpPr>
              <p:nvPr/>
            </p:nvCxnSpPr>
            <p:spPr>
              <a:xfrm>
                <a:off x="714698" y="2751133"/>
                <a:ext cx="602986" cy="6381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>
                <a:extLst>
                  <a:ext uri="{FF2B5EF4-FFF2-40B4-BE49-F238E27FC236}">
                    <a16:creationId xmlns:a16="http://schemas.microsoft.com/office/drawing/2014/main" id="{9CA3AD42-C0FC-4215-B456-322267428D85}"/>
                  </a:ext>
                </a:extLst>
              </p:cNvPr>
              <p:cNvCxnSpPr>
                <a:stCxn id="10" idx="6"/>
                <a:endCxn id="258" idx="2"/>
              </p:cNvCxnSpPr>
              <p:nvPr/>
            </p:nvCxnSpPr>
            <p:spPr>
              <a:xfrm>
                <a:off x="714698" y="3822703"/>
                <a:ext cx="5712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>
                <a:extLst>
                  <a:ext uri="{FF2B5EF4-FFF2-40B4-BE49-F238E27FC236}">
                    <a16:creationId xmlns:a16="http://schemas.microsoft.com/office/drawing/2014/main" id="{AFB82170-FC79-4CD4-8FCF-33C3968139FF}"/>
                  </a:ext>
                </a:extLst>
              </p:cNvPr>
              <p:cNvCxnSpPr>
                <a:stCxn id="11" idx="6"/>
                <a:endCxn id="259" idx="2"/>
              </p:cNvCxnSpPr>
              <p:nvPr/>
            </p:nvCxnSpPr>
            <p:spPr>
              <a:xfrm>
                <a:off x="714698" y="4179893"/>
                <a:ext cx="57125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Arrow Connector 390">
                <a:extLst>
                  <a:ext uri="{FF2B5EF4-FFF2-40B4-BE49-F238E27FC236}">
                    <a16:creationId xmlns:a16="http://schemas.microsoft.com/office/drawing/2014/main" id="{E7C6F4E6-A40A-426C-B201-8195F0EFAAA8}"/>
                  </a:ext>
                </a:extLst>
              </p:cNvPr>
              <p:cNvCxnSpPr>
                <a:stCxn id="12" idx="6"/>
                <a:endCxn id="260" idx="2"/>
              </p:cNvCxnSpPr>
              <p:nvPr/>
            </p:nvCxnSpPr>
            <p:spPr>
              <a:xfrm>
                <a:off x="714698" y="4537082"/>
                <a:ext cx="5712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>
                <a:extLst>
                  <a:ext uri="{FF2B5EF4-FFF2-40B4-BE49-F238E27FC236}">
                    <a16:creationId xmlns:a16="http://schemas.microsoft.com/office/drawing/2014/main" id="{D6A4EA7D-BB71-457E-902E-5E8B756F8CCF}"/>
                  </a:ext>
                </a:extLst>
              </p:cNvPr>
              <p:cNvCxnSpPr>
                <a:stCxn id="13" idx="6"/>
                <a:endCxn id="261" idx="2"/>
              </p:cNvCxnSpPr>
              <p:nvPr/>
            </p:nvCxnSpPr>
            <p:spPr>
              <a:xfrm>
                <a:off x="714698" y="4894273"/>
                <a:ext cx="57125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Arrow Connector 396">
                <a:extLst>
                  <a:ext uri="{FF2B5EF4-FFF2-40B4-BE49-F238E27FC236}">
                    <a16:creationId xmlns:a16="http://schemas.microsoft.com/office/drawing/2014/main" id="{558A450A-5557-4BD9-8472-FB6C914BB11E}"/>
                  </a:ext>
                </a:extLst>
              </p:cNvPr>
              <p:cNvCxnSpPr>
                <a:stCxn id="13" idx="6"/>
                <a:endCxn id="262" idx="2"/>
              </p:cNvCxnSpPr>
              <p:nvPr/>
            </p:nvCxnSpPr>
            <p:spPr>
              <a:xfrm>
                <a:off x="714698" y="4894273"/>
                <a:ext cx="571250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Arrow Connector 398">
                <a:extLst>
                  <a:ext uri="{FF2B5EF4-FFF2-40B4-BE49-F238E27FC236}">
                    <a16:creationId xmlns:a16="http://schemas.microsoft.com/office/drawing/2014/main" id="{7EE2E856-0705-462E-A700-58DCFEF6C220}"/>
                  </a:ext>
                </a:extLst>
              </p:cNvPr>
              <p:cNvCxnSpPr>
                <a:stCxn id="13" idx="6"/>
                <a:endCxn id="263" idx="2"/>
              </p:cNvCxnSpPr>
              <p:nvPr/>
            </p:nvCxnSpPr>
            <p:spPr>
              <a:xfrm>
                <a:off x="714698" y="4894273"/>
                <a:ext cx="571250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Arrow Connector 400">
                <a:extLst>
                  <a:ext uri="{FF2B5EF4-FFF2-40B4-BE49-F238E27FC236}">
                    <a16:creationId xmlns:a16="http://schemas.microsoft.com/office/drawing/2014/main" id="{F72B928A-47D8-40F2-87A0-7420AE9451C0}"/>
                  </a:ext>
                </a:extLst>
              </p:cNvPr>
              <p:cNvCxnSpPr>
                <a:stCxn id="16" idx="6"/>
                <a:endCxn id="264" idx="2"/>
              </p:cNvCxnSpPr>
              <p:nvPr/>
            </p:nvCxnSpPr>
            <p:spPr>
              <a:xfrm>
                <a:off x="714698" y="5965842"/>
                <a:ext cx="5712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9" name="Explosion 1 368">
              <a:extLst>
                <a:ext uri="{FF2B5EF4-FFF2-40B4-BE49-F238E27FC236}">
                  <a16:creationId xmlns:a16="http://schemas.microsoft.com/office/drawing/2014/main" id="{D07F4E46-6A0C-4578-B563-B08ED5066963}"/>
                </a:ext>
              </a:extLst>
            </p:cNvPr>
            <p:cNvSpPr/>
            <p:nvPr/>
          </p:nvSpPr>
          <p:spPr>
            <a:xfrm>
              <a:off x="1500389" y="1643050"/>
              <a:ext cx="142812" cy="142876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71" name="Explosion 1 370">
              <a:extLst>
                <a:ext uri="{FF2B5EF4-FFF2-40B4-BE49-F238E27FC236}">
                  <a16:creationId xmlns:a16="http://schemas.microsoft.com/office/drawing/2014/main" id="{32E93BAA-3229-46EE-9EBB-E414AC7B3B12}"/>
                </a:ext>
              </a:extLst>
            </p:cNvPr>
            <p:cNvSpPr/>
            <p:nvPr/>
          </p:nvSpPr>
          <p:spPr>
            <a:xfrm>
              <a:off x="1500389" y="5072074"/>
              <a:ext cx="142812" cy="142876"/>
            </a:xfrm>
            <a:prstGeom prst="irregularSeal1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72" name="Explosion 1 371">
              <a:extLst>
                <a:ext uri="{FF2B5EF4-FFF2-40B4-BE49-F238E27FC236}">
                  <a16:creationId xmlns:a16="http://schemas.microsoft.com/office/drawing/2014/main" id="{8B0C93E6-6E56-4E7C-B2A3-15BC266BAB56}"/>
                </a:ext>
              </a:extLst>
            </p:cNvPr>
            <p:cNvSpPr/>
            <p:nvPr/>
          </p:nvSpPr>
          <p:spPr>
            <a:xfrm>
              <a:off x="1428982" y="2214554"/>
              <a:ext cx="142812" cy="142876"/>
            </a:xfrm>
            <a:prstGeom prst="irregularSeal1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19" name="Group 415">
            <a:extLst>
              <a:ext uri="{FF2B5EF4-FFF2-40B4-BE49-F238E27FC236}">
                <a16:creationId xmlns:a16="http://schemas.microsoft.com/office/drawing/2014/main" id="{1F020916-78D6-49C5-88D6-7E90E22609C3}"/>
              </a:ext>
            </a:extLst>
          </p:cNvPr>
          <p:cNvGrpSpPr>
            <a:grpSpLocks/>
          </p:cNvGrpSpPr>
          <p:nvPr/>
        </p:nvGrpSpPr>
        <p:grpSpPr bwMode="auto">
          <a:xfrm>
            <a:off x="2589093" y="2035607"/>
            <a:ext cx="589513" cy="3376301"/>
            <a:chOff x="1928794" y="1571612"/>
            <a:chExt cx="785818" cy="4500594"/>
          </a:xfrm>
        </p:grpSpPr>
        <p:grpSp>
          <p:nvGrpSpPr>
            <p:cNvPr id="19680" name="Group 633">
              <a:extLst>
                <a:ext uri="{FF2B5EF4-FFF2-40B4-BE49-F238E27FC236}">
                  <a16:creationId xmlns:a16="http://schemas.microsoft.com/office/drawing/2014/main" id="{DE5D7C1C-DE11-4100-9C99-B70F053927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8794" y="1571612"/>
              <a:ext cx="785818" cy="4500594"/>
              <a:chOff x="1428728" y="1571612"/>
              <a:chExt cx="785818" cy="4500594"/>
            </a:xfrm>
          </p:grpSpPr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8E2432CE-9DDE-40B6-BFF0-ED6BC4D288FD}"/>
                  </a:ext>
                </a:extLst>
              </p:cNvPr>
              <p:cNvSpPr/>
              <p:nvPr/>
            </p:nvSpPr>
            <p:spPr>
              <a:xfrm>
                <a:off x="2000232" y="157161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38CD44F7-A6B5-4256-9730-C0AA886F80D8}"/>
                  </a:ext>
                </a:extLst>
              </p:cNvPr>
              <p:cNvSpPr/>
              <p:nvPr/>
            </p:nvSpPr>
            <p:spPr>
              <a:xfrm>
                <a:off x="2000232" y="192880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9BA6CCE0-C959-4DD2-8CD4-B1E7278C1A7A}"/>
                  </a:ext>
                </a:extLst>
              </p:cNvPr>
              <p:cNvSpPr/>
              <p:nvPr/>
            </p:nvSpPr>
            <p:spPr>
              <a:xfrm>
                <a:off x="2000232" y="228599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8BEE7467-BD92-444E-B37C-F3ECCADB0C5A}"/>
                  </a:ext>
                </a:extLst>
              </p:cNvPr>
              <p:cNvSpPr/>
              <p:nvPr/>
            </p:nvSpPr>
            <p:spPr>
              <a:xfrm>
                <a:off x="2000232" y="264318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24614990-17B9-4D63-B099-2FAE147A0F11}"/>
                  </a:ext>
                </a:extLst>
              </p:cNvPr>
              <p:cNvSpPr/>
              <p:nvPr/>
            </p:nvSpPr>
            <p:spPr>
              <a:xfrm>
                <a:off x="2000232" y="300037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A0F202FF-E71A-42D9-8DC6-F53914426353}"/>
                  </a:ext>
                </a:extLst>
              </p:cNvPr>
              <p:cNvSpPr/>
              <p:nvPr/>
            </p:nvSpPr>
            <p:spPr>
              <a:xfrm>
                <a:off x="2000232" y="335756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5637DA61-2D01-46FC-9913-91331501087A}"/>
                  </a:ext>
                </a:extLst>
              </p:cNvPr>
              <p:cNvSpPr/>
              <p:nvPr/>
            </p:nvSpPr>
            <p:spPr>
              <a:xfrm>
                <a:off x="2000232" y="371475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ACBB453B-483D-4371-A197-240995B81D97}"/>
                  </a:ext>
                </a:extLst>
              </p:cNvPr>
              <p:cNvSpPr/>
              <p:nvPr/>
            </p:nvSpPr>
            <p:spPr>
              <a:xfrm>
                <a:off x="2000232" y="407194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B1B6CF39-2B1F-41DC-AB2A-E1941B1416F2}"/>
                  </a:ext>
                </a:extLst>
              </p:cNvPr>
              <p:cNvSpPr/>
              <p:nvPr/>
            </p:nvSpPr>
            <p:spPr>
              <a:xfrm>
                <a:off x="2000232" y="442913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5A48801-E59F-4FCF-A73E-7C55344C58EB}"/>
                  </a:ext>
                </a:extLst>
              </p:cNvPr>
              <p:cNvSpPr/>
              <p:nvPr/>
            </p:nvSpPr>
            <p:spPr>
              <a:xfrm>
                <a:off x="2000232" y="478632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B5062714-EEB9-4F8A-A0B5-AE8DDA2C2725}"/>
                  </a:ext>
                </a:extLst>
              </p:cNvPr>
              <p:cNvSpPr/>
              <p:nvPr/>
            </p:nvSpPr>
            <p:spPr>
              <a:xfrm>
                <a:off x="2000232" y="514351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D91ED3F3-CF11-4E4A-B99B-BE80F0A902CD}"/>
                  </a:ext>
                </a:extLst>
              </p:cNvPr>
              <p:cNvSpPr/>
              <p:nvPr/>
            </p:nvSpPr>
            <p:spPr>
              <a:xfrm>
                <a:off x="2000232" y="550070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03D07ABA-80B9-44CE-B052-61AA5F28D1C1}"/>
                  </a:ext>
                </a:extLst>
              </p:cNvPr>
              <p:cNvSpPr/>
              <p:nvPr/>
            </p:nvSpPr>
            <p:spPr>
              <a:xfrm>
                <a:off x="2000232" y="585789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cxnSp>
            <p:nvCxnSpPr>
              <p:cNvPr id="403" name="Straight Arrow Connector 402">
                <a:extLst>
                  <a:ext uri="{FF2B5EF4-FFF2-40B4-BE49-F238E27FC236}">
                    <a16:creationId xmlns:a16="http://schemas.microsoft.com/office/drawing/2014/main" id="{03982109-5A58-4B20-9B14-7AF58315F515}"/>
                  </a:ext>
                </a:extLst>
              </p:cNvPr>
              <p:cNvCxnSpPr>
                <a:stCxn id="254" idx="6"/>
                <a:endCxn id="265" idx="2"/>
              </p:cNvCxnSpPr>
              <p:nvPr/>
            </p:nvCxnSpPr>
            <p:spPr>
              <a:xfrm flipV="1">
                <a:off x="1428728" y="1679563"/>
                <a:ext cx="57150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Arrow Connector 404">
                <a:extLst>
                  <a:ext uri="{FF2B5EF4-FFF2-40B4-BE49-F238E27FC236}">
                    <a16:creationId xmlns:a16="http://schemas.microsoft.com/office/drawing/2014/main" id="{01FC330B-CAE4-46EB-BD70-04C4D55D1124}"/>
                  </a:ext>
                </a:extLst>
              </p:cNvPr>
              <p:cNvCxnSpPr>
                <a:stCxn id="254" idx="6"/>
                <a:endCxn id="266" idx="3"/>
              </p:cNvCxnSpPr>
              <p:nvPr/>
            </p:nvCxnSpPr>
            <p:spPr>
              <a:xfrm flipV="1">
                <a:off x="1428728" y="2111366"/>
                <a:ext cx="603255" cy="28257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Arrow Connector 406">
                <a:extLst>
                  <a:ext uri="{FF2B5EF4-FFF2-40B4-BE49-F238E27FC236}">
                    <a16:creationId xmlns:a16="http://schemas.microsoft.com/office/drawing/2014/main" id="{06024F4B-2476-4664-85EB-E0770BF0C22E}"/>
                  </a:ext>
                </a:extLst>
              </p:cNvPr>
              <p:cNvCxnSpPr>
                <a:stCxn id="254" idx="6"/>
                <a:endCxn id="267" idx="2"/>
              </p:cNvCxnSpPr>
              <p:nvPr/>
            </p:nvCxnSpPr>
            <p:spPr>
              <a:xfrm>
                <a:off x="1428728" y="2393943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Arrow Connector 408">
                <a:extLst>
                  <a:ext uri="{FF2B5EF4-FFF2-40B4-BE49-F238E27FC236}">
                    <a16:creationId xmlns:a16="http://schemas.microsoft.com/office/drawing/2014/main" id="{300684B4-9872-44DF-AEC3-BCC099D6B505}"/>
                  </a:ext>
                </a:extLst>
              </p:cNvPr>
              <p:cNvCxnSpPr>
                <a:stCxn id="255" idx="6"/>
                <a:endCxn id="268" idx="2"/>
              </p:cNvCxnSpPr>
              <p:nvPr/>
            </p:nvCxnSpPr>
            <p:spPr>
              <a:xfrm>
                <a:off x="1428728" y="2751133"/>
                <a:ext cx="571504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Arrow Connector 412">
                <a:extLst>
                  <a:ext uri="{FF2B5EF4-FFF2-40B4-BE49-F238E27FC236}">
                    <a16:creationId xmlns:a16="http://schemas.microsoft.com/office/drawing/2014/main" id="{934C5898-D0BC-41FE-8458-78496C501BD5}"/>
                  </a:ext>
                </a:extLst>
              </p:cNvPr>
              <p:cNvCxnSpPr>
                <a:stCxn id="255" idx="6"/>
                <a:endCxn id="269" idx="1"/>
              </p:cNvCxnSpPr>
              <p:nvPr/>
            </p:nvCxnSpPr>
            <p:spPr>
              <a:xfrm>
                <a:off x="1428728" y="2751133"/>
                <a:ext cx="603255" cy="2809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Arrow Connector 414">
                <a:extLst>
                  <a:ext uri="{FF2B5EF4-FFF2-40B4-BE49-F238E27FC236}">
                    <a16:creationId xmlns:a16="http://schemas.microsoft.com/office/drawing/2014/main" id="{C48C66B0-C5E8-48DC-9A5C-694E28F4348C}"/>
                  </a:ext>
                </a:extLst>
              </p:cNvPr>
              <p:cNvCxnSpPr>
                <a:stCxn id="257" idx="6"/>
                <a:endCxn id="270" idx="2"/>
              </p:cNvCxnSpPr>
              <p:nvPr/>
            </p:nvCxnSpPr>
            <p:spPr>
              <a:xfrm>
                <a:off x="1428728" y="3465513"/>
                <a:ext cx="571504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Arrow Connector 417">
                <a:extLst>
                  <a:ext uri="{FF2B5EF4-FFF2-40B4-BE49-F238E27FC236}">
                    <a16:creationId xmlns:a16="http://schemas.microsoft.com/office/drawing/2014/main" id="{DE375D3E-C8FC-4A16-BF86-4B8EE8DED0B0}"/>
                  </a:ext>
                </a:extLst>
              </p:cNvPr>
              <p:cNvCxnSpPr>
                <a:stCxn id="258" idx="6"/>
                <a:endCxn id="271" idx="2"/>
              </p:cNvCxnSpPr>
              <p:nvPr/>
            </p:nvCxnSpPr>
            <p:spPr>
              <a:xfrm>
                <a:off x="1428728" y="3822703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>
                <a:extLst>
                  <a:ext uri="{FF2B5EF4-FFF2-40B4-BE49-F238E27FC236}">
                    <a16:creationId xmlns:a16="http://schemas.microsoft.com/office/drawing/2014/main" id="{D22484F0-5A86-4992-925A-B37B0C45CDE0}"/>
                  </a:ext>
                </a:extLst>
              </p:cNvPr>
              <p:cNvCxnSpPr>
                <a:stCxn id="259" idx="6"/>
                <a:endCxn id="272" idx="2"/>
              </p:cNvCxnSpPr>
              <p:nvPr/>
            </p:nvCxnSpPr>
            <p:spPr>
              <a:xfrm>
                <a:off x="1428728" y="4179893"/>
                <a:ext cx="571504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>
                <a:extLst>
                  <a:ext uri="{FF2B5EF4-FFF2-40B4-BE49-F238E27FC236}">
                    <a16:creationId xmlns:a16="http://schemas.microsoft.com/office/drawing/2014/main" id="{50D61803-B9FD-466A-9608-2BDCB8C44121}"/>
                  </a:ext>
                </a:extLst>
              </p:cNvPr>
              <p:cNvCxnSpPr>
                <a:stCxn id="261" idx="6"/>
                <a:endCxn id="273" idx="2"/>
              </p:cNvCxnSpPr>
              <p:nvPr/>
            </p:nvCxnSpPr>
            <p:spPr>
              <a:xfrm flipV="1">
                <a:off x="1428728" y="4537082"/>
                <a:ext cx="571504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84FD4E78-F049-4C23-B629-D92627C4E99D}"/>
                  </a:ext>
                </a:extLst>
              </p:cNvPr>
              <p:cNvCxnSpPr>
                <a:stCxn id="261" idx="6"/>
                <a:endCxn id="274" idx="2"/>
              </p:cNvCxnSpPr>
              <p:nvPr/>
            </p:nvCxnSpPr>
            <p:spPr>
              <a:xfrm>
                <a:off x="1428728" y="4894273"/>
                <a:ext cx="571504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4447E488-E31F-4D0E-88DF-4410EA9FC833}"/>
                  </a:ext>
                </a:extLst>
              </p:cNvPr>
              <p:cNvCxnSpPr>
                <a:stCxn id="261" idx="6"/>
                <a:endCxn id="275" idx="2"/>
              </p:cNvCxnSpPr>
              <p:nvPr/>
            </p:nvCxnSpPr>
            <p:spPr>
              <a:xfrm>
                <a:off x="1428728" y="4894273"/>
                <a:ext cx="571504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Arrow Connector 427">
                <a:extLst>
                  <a:ext uri="{FF2B5EF4-FFF2-40B4-BE49-F238E27FC236}">
                    <a16:creationId xmlns:a16="http://schemas.microsoft.com/office/drawing/2014/main" id="{0BEE3659-BA15-4533-9079-B802C4CC2B48}"/>
                  </a:ext>
                </a:extLst>
              </p:cNvPr>
              <p:cNvCxnSpPr>
                <a:stCxn id="264" idx="6"/>
                <a:endCxn id="276" idx="2"/>
              </p:cNvCxnSpPr>
              <p:nvPr/>
            </p:nvCxnSpPr>
            <p:spPr>
              <a:xfrm flipV="1">
                <a:off x="1428728" y="5608653"/>
                <a:ext cx="571504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>
                <a:extLst>
                  <a:ext uri="{FF2B5EF4-FFF2-40B4-BE49-F238E27FC236}">
                    <a16:creationId xmlns:a16="http://schemas.microsoft.com/office/drawing/2014/main" id="{729DDFD4-3D79-47E1-9764-7E28341F3D93}"/>
                  </a:ext>
                </a:extLst>
              </p:cNvPr>
              <p:cNvCxnSpPr>
                <a:stCxn id="264" idx="6"/>
                <a:endCxn id="277" idx="2"/>
              </p:cNvCxnSpPr>
              <p:nvPr/>
            </p:nvCxnSpPr>
            <p:spPr>
              <a:xfrm>
                <a:off x="1428728" y="5965842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4" name="Explosion 1 373">
              <a:extLst>
                <a:ext uri="{FF2B5EF4-FFF2-40B4-BE49-F238E27FC236}">
                  <a16:creationId xmlns:a16="http://schemas.microsoft.com/office/drawing/2014/main" id="{F6319708-1FF7-4F16-B315-0915EF794CFC}"/>
                </a:ext>
              </a:extLst>
            </p:cNvPr>
            <p:cNvSpPr/>
            <p:nvPr/>
          </p:nvSpPr>
          <p:spPr>
            <a:xfrm>
              <a:off x="2206608" y="2316155"/>
              <a:ext cx="142876" cy="142876"/>
            </a:xfrm>
            <a:prstGeom prst="irregularSeal1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76" name="Explosion 1 375">
              <a:extLst>
                <a:ext uri="{FF2B5EF4-FFF2-40B4-BE49-F238E27FC236}">
                  <a16:creationId xmlns:a16="http://schemas.microsoft.com/office/drawing/2014/main" id="{3789B09C-3F53-4AA6-9F26-B41023E9F0F6}"/>
                </a:ext>
              </a:extLst>
            </p:cNvPr>
            <p:cNvSpPr/>
            <p:nvPr/>
          </p:nvSpPr>
          <p:spPr>
            <a:xfrm>
              <a:off x="2230421" y="4129093"/>
              <a:ext cx="142876" cy="142876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77" name="Explosion 1 376">
              <a:extLst>
                <a:ext uri="{FF2B5EF4-FFF2-40B4-BE49-F238E27FC236}">
                  <a16:creationId xmlns:a16="http://schemas.microsoft.com/office/drawing/2014/main" id="{92878AF8-5957-44D3-9EB7-C486EBD6DED1}"/>
                </a:ext>
              </a:extLst>
            </p:cNvPr>
            <p:cNvSpPr/>
            <p:nvPr/>
          </p:nvSpPr>
          <p:spPr>
            <a:xfrm>
              <a:off x="2214546" y="5643578"/>
              <a:ext cx="142876" cy="142876"/>
            </a:xfrm>
            <a:prstGeom prst="irregularSeal1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21" name="Group 416">
            <a:extLst>
              <a:ext uri="{FF2B5EF4-FFF2-40B4-BE49-F238E27FC236}">
                <a16:creationId xmlns:a16="http://schemas.microsoft.com/office/drawing/2014/main" id="{1868C496-0D28-4536-BECE-E4C5A3632DA7}"/>
              </a:ext>
            </a:extLst>
          </p:cNvPr>
          <p:cNvGrpSpPr>
            <a:grpSpLocks/>
          </p:cNvGrpSpPr>
          <p:nvPr/>
        </p:nvGrpSpPr>
        <p:grpSpPr bwMode="auto">
          <a:xfrm>
            <a:off x="3125014" y="2035607"/>
            <a:ext cx="589513" cy="3376301"/>
            <a:chOff x="2643174" y="1571612"/>
            <a:chExt cx="785818" cy="4500594"/>
          </a:xfrm>
        </p:grpSpPr>
        <p:grpSp>
          <p:nvGrpSpPr>
            <p:cNvPr id="19650" name="Group 686">
              <a:extLst>
                <a:ext uri="{FF2B5EF4-FFF2-40B4-BE49-F238E27FC236}">
                  <a16:creationId xmlns:a16="http://schemas.microsoft.com/office/drawing/2014/main" id="{E097F2CE-9863-42C5-8274-32E80355C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3174" y="1571612"/>
              <a:ext cx="785818" cy="4500594"/>
              <a:chOff x="2143108" y="1571612"/>
              <a:chExt cx="785818" cy="4500594"/>
            </a:xfrm>
          </p:grpSpPr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F64AC31B-4FB7-4027-97F9-6F015F090CB5}"/>
                  </a:ext>
                </a:extLst>
              </p:cNvPr>
              <p:cNvSpPr/>
              <p:nvPr/>
            </p:nvSpPr>
            <p:spPr>
              <a:xfrm>
                <a:off x="2714612" y="157161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93D8472C-2555-4CCF-B213-324AEF79D33A}"/>
                  </a:ext>
                </a:extLst>
              </p:cNvPr>
              <p:cNvSpPr/>
              <p:nvPr/>
            </p:nvSpPr>
            <p:spPr>
              <a:xfrm>
                <a:off x="2714612" y="192880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BB7DA4C1-9487-424F-BA54-F0E9A45594B2}"/>
                  </a:ext>
                </a:extLst>
              </p:cNvPr>
              <p:cNvSpPr/>
              <p:nvPr/>
            </p:nvSpPr>
            <p:spPr>
              <a:xfrm>
                <a:off x="2714612" y="228599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BFE24A0-6C03-4A94-9DF6-5D05023C3E3E}"/>
                  </a:ext>
                </a:extLst>
              </p:cNvPr>
              <p:cNvSpPr/>
              <p:nvPr/>
            </p:nvSpPr>
            <p:spPr>
              <a:xfrm>
                <a:off x="2714612" y="264318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0AF2B908-40CF-4473-9F85-F81307863469}"/>
                  </a:ext>
                </a:extLst>
              </p:cNvPr>
              <p:cNvSpPr/>
              <p:nvPr/>
            </p:nvSpPr>
            <p:spPr>
              <a:xfrm>
                <a:off x="2714612" y="300037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2E3A378E-BA1D-401C-B256-DD600ADDECAA}"/>
                  </a:ext>
                </a:extLst>
              </p:cNvPr>
              <p:cNvSpPr/>
              <p:nvPr/>
            </p:nvSpPr>
            <p:spPr>
              <a:xfrm>
                <a:off x="2714612" y="335756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0476074-9372-46C1-9ADF-02460F787511}"/>
                  </a:ext>
                </a:extLst>
              </p:cNvPr>
              <p:cNvSpPr/>
              <p:nvPr/>
            </p:nvSpPr>
            <p:spPr>
              <a:xfrm>
                <a:off x="2714612" y="371475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F42FC684-5AE7-4DAA-9A93-93ED76116544}"/>
                  </a:ext>
                </a:extLst>
              </p:cNvPr>
              <p:cNvSpPr/>
              <p:nvPr/>
            </p:nvSpPr>
            <p:spPr>
              <a:xfrm>
                <a:off x="2714612" y="407194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AE269A6B-2916-42F6-B7E5-9AC542374134}"/>
                  </a:ext>
                </a:extLst>
              </p:cNvPr>
              <p:cNvSpPr/>
              <p:nvPr/>
            </p:nvSpPr>
            <p:spPr>
              <a:xfrm>
                <a:off x="2714612" y="442913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B8303143-D871-4489-915B-B1E46DDCDE08}"/>
                  </a:ext>
                </a:extLst>
              </p:cNvPr>
              <p:cNvSpPr/>
              <p:nvPr/>
            </p:nvSpPr>
            <p:spPr>
              <a:xfrm>
                <a:off x="2714612" y="478632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C1107520-6647-4985-9F16-F9C4A2B53852}"/>
                  </a:ext>
                </a:extLst>
              </p:cNvPr>
              <p:cNvSpPr/>
              <p:nvPr/>
            </p:nvSpPr>
            <p:spPr>
              <a:xfrm>
                <a:off x="2714612" y="514351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DB343390-D704-4D7A-B5E4-59A5F9591C29}"/>
                  </a:ext>
                </a:extLst>
              </p:cNvPr>
              <p:cNvSpPr/>
              <p:nvPr/>
            </p:nvSpPr>
            <p:spPr>
              <a:xfrm>
                <a:off x="2714612" y="550070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A3A2547A-D00D-439C-8D8B-1575681D1458}"/>
                  </a:ext>
                </a:extLst>
              </p:cNvPr>
              <p:cNvSpPr/>
              <p:nvPr/>
            </p:nvSpPr>
            <p:spPr>
              <a:xfrm>
                <a:off x="2714612" y="585789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8FB030E3-76BB-4E86-BC23-CF01B8D35795}"/>
                  </a:ext>
                </a:extLst>
              </p:cNvPr>
              <p:cNvCxnSpPr>
                <a:stCxn id="266" idx="6"/>
                <a:endCxn id="278" idx="2"/>
              </p:cNvCxnSpPr>
              <p:nvPr/>
            </p:nvCxnSpPr>
            <p:spPr>
              <a:xfrm flipV="1">
                <a:off x="2143108" y="1679563"/>
                <a:ext cx="571504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Arrow Connector 435">
                <a:extLst>
                  <a:ext uri="{FF2B5EF4-FFF2-40B4-BE49-F238E27FC236}">
                    <a16:creationId xmlns:a16="http://schemas.microsoft.com/office/drawing/2014/main" id="{5261BE3D-B7DD-41C7-B8F2-CDC2B0079914}"/>
                  </a:ext>
                </a:extLst>
              </p:cNvPr>
              <p:cNvCxnSpPr>
                <a:stCxn id="267" idx="6"/>
                <a:endCxn id="279" idx="2"/>
              </p:cNvCxnSpPr>
              <p:nvPr/>
            </p:nvCxnSpPr>
            <p:spPr>
              <a:xfrm flipV="1">
                <a:off x="2143108" y="2036753"/>
                <a:ext cx="571504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Arrow Connector 437">
                <a:extLst>
                  <a:ext uri="{FF2B5EF4-FFF2-40B4-BE49-F238E27FC236}">
                    <a16:creationId xmlns:a16="http://schemas.microsoft.com/office/drawing/2014/main" id="{45B23D1A-AE0A-4C41-A4B1-C3CABA4B9426}"/>
                  </a:ext>
                </a:extLst>
              </p:cNvPr>
              <p:cNvCxnSpPr>
                <a:stCxn id="267" idx="6"/>
                <a:endCxn id="280" idx="2"/>
              </p:cNvCxnSpPr>
              <p:nvPr/>
            </p:nvCxnSpPr>
            <p:spPr>
              <a:xfrm>
                <a:off x="2143108" y="2393943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E54F153C-4A34-40D2-B284-D83A7DBFCDB4}"/>
                  </a:ext>
                </a:extLst>
              </p:cNvPr>
              <p:cNvCxnSpPr>
                <a:stCxn id="267" idx="6"/>
                <a:endCxn id="281" idx="2"/>
              </p:cNvCxnSpPr>
              <p:nvPr/>
            </p:nvCxnSpPr>
            <p:spPr>
              <a:xfrm>
                <a:off x="2143108" y="2393943"/>
                <a:ext cx="571504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>
                <a:extLst>
                  <a:ext uri="{FF2B5EF4-FFF2-40B4-BE49-F238E27FC236}">
                    <a16:creationId xmlns:a16="http://schemas.microsoft.com/office/drawing/2014/main" id="{BD848A16-3D74-4876-B447-26855AADFDF1}"/>
                  </a:ext>
                </a:extLst>
              </p:cNvPr>
              <p:cNvCxnSpPr>
                <a:stCxn id="269" idx="6"/>
                <a:endCxn id="282" idx="2"/>
              </p:cNvCxnSpPr>
              <p:nvPr/>
            </p:nvCxnSpPr>
            <p:spPr>
              <a:xfrm>
                <a:off x="2143108" y="3108323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Arrow Connector 443">
                <a:extLst>
                  <a:ext uri="{FF2B5EF4-FFF2-40B4-BE49-F238E27FC236}">
                    <a16:creationId xmlns:a16="http://schemas.microsoft.com/office/drawing/2014/main" id="{5021167E-90C1-45DA-8873-935758CD83AB}"/>
                  </a:ext>
                </a:extLst>
              </p:cNvPr>
              <p:cNvCxnSpPr>
                <a:stCxn id="270" idx="6"/>
                <a:endCxn id="283" idx="2"/>
              </p:cNvCxnSpPr>
              <p:nvPr/>
            </p:nvCxnSpPr>
            <p:spPr>
              <a:xfrm>
                <a:off x="2143108" y="3465513"/>
                <a:ext cx="571504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Arrow Connector 448">
                <a:extLst>
                  <a:ext uri="{FF2B5EF4-FFF2-40B4-BE49-F238E27FC236}">
                    <a16:creationId xmlns:a16="http://schemas.microsoft.com/office/drawing/2014/main" id="{34FF2025-082A-4A17-85A4-BBCA69A7E48D}"/>
                  </a:ext>
                </a:extLst>
              </p:cNvPr>
              <p:cNvCxnSpPr>
                <a:stCxn id="272" idx="6"/>
                <a:endCxn id="284" idx="2"/>
              </p:cNvCxnSpPr>
              <p:nvPr/>
            </p:nvCxnSpPr>
            <p:spPr>
              <a:xfrm flipV="1">
                <a:off x="2143108" y="3822703"/>
                <a:ext cx="571504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Arrow Connector 450">
                <a:extLst>
                  <a:ext uri="{FF2B5EF4-FFF2-40B4-BE49-F238E27FC236}">
                    <a16:creationId xmlns:a16="http://schemas.microsoft.com/office/drawing/2014/main" id="{80AC9352-C8A7-4F44-869D-4882A8D9254A}"/>
                  </a:ext>
                </a:extLst>
              </p:cNvPr>
              <p:cNvCxnSpPr>
                <a:stCxn id="273" idx="6"/>
                <a:endCxn id="285" idx="2"/>
              </p:cNvCxnSpPr>
              <p:nvPr/>
            </p:nvCxnSpPr>
            <p:spPr>
              <a:xfrm flipV="1">
                <a:off x="2143108" y="4179893"/>
                <a:ext cx="571504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Arrow Connector 452">
                <a:extLst>
                  <a:ext uri="{FF2B5EF4-FFF2-40B4-BE49-F238E27FC236}">
                    <a16:creationId xmlns:a16="http://schemas.microsoft.com/office/drawing/2014/main" id="{1CEB67F2-BE0A-404C-9020-2697E73AACCB}"/>
                  </a:ext>
                </a:extLst>
              </p:cNvPr>
              <p:cNvCxnSpPr>
                <a:stCxn id="274" idx="6"/>
                <a:endCxn id="286" idx="2"/>
              </p:cNvCxnSpPr>
              <p:nvPr/>
            </p:nvCxnSpPr>
            <p:spPr>
              <a:xfrm flipV="1">
                <a:off x="2143108" y="4537082"/>
                <a:ext cx="571504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Arrow Connector 454">
                <a:extLst>
                  <a:ext uri="{FF2B5EF4-FFF2-40B4-BE49-F238E27FC236}">
                    <a16:creationId xmlns:a16="http://schemas.microsoft.com/office/drawing/2014/main" id="{2D5F808C-A07F-4421-8966-9C52676F0679}"/>
                  </a:ext>
                </a:extLst>
              </p:cNvPr>
              <p:cNvCxnSpPr>
                <a:stCxn id="274" idx="6"/>
                <a:endCxn id="287" idx="2"/>
              </p:cNvCxnSpPr>
              <p:nvPr/>
            </p:nvCxnSpPr>
            <p:spPr>
              <a:xfrm>
                <a:off x="2143108" y="4894273"/>
                <a:ext cx="571504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Arrow Connector 456">
                <a:extLst>
                  <a:ext uri="{FF2B5EF4-FFF2-40B4-BE49-F238E27FC236}">
                    <a16:creationId xmlns:a16="http://schemas.microsoft.com/office/drawing/2014/main" id="{19637A4E-83A2-4ACC-A0E8-4C5AA01D9839}"/>
                  </a:ext>
                </a:extLst>
              </p:cNvPr>
              <p:cNvCxnSpPr>
                <a:stCxn id="275" idx="6"/>
                <a:endCxn id="289" idx="2"/>
              </p:cNvCxnSpPr>
              <p:nvPr/>
            </p:nvCxnSpPr>
            <p:spPr>
              <a:xfrm>
                <a:off x="2143108" y="5251462"/>
                <a:ext cx="571504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Arrow Connector 459">
                <a:extLst>
                  <a:ext uri="{FF2B5EF4-FFF2-40B4-BE49-F238E27FC236}">
                    <a16:creationId xmlns:a16="http://schemas.microsoft.com/office/drawing/2014/main" id="{2EA69AC3-4EF9-46A7-B425-9C23DC00E6CD}"/>
                  </a:ext>
                </a:extLst>
              </p:cNvPr>
              <p:cNvCxnSpPr>
                <a:stCxn id="275" idx="6"/>
                <a:endCxn id="288" idx="2"/>
              </p:cNvCxnSpPr>
              <p:nvPr/>
            </p:nvCxnSpPr>
            <p:spPr>
              <a:xfrm>
                <a:off x="2143108" y="5251462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>
                <a:extLst>
                  <a:ext uri="{FF2B5EF4-FFF2-40B4-BE49-F238E27FC236}">
                    <a16:creationId xmlns:a16="http://schemas.microsoft.com/office/drawing/2014/main" id="{90F42C16-EA50-4498-BCBD-D839EF21C326}"/>
                  </a:ext>
                </a:extLst>
              </p:cNvPr>
              <p:cNvCxnSpPr>
                <a:stCxn id="277" idx="6"/>
                <a:endCxn id="290" idx="2"/>
              </p:cNvCxnSpPr>
              <p:nvPr/>
            </p:nvCxnSpPr>
            <p:spPr>
              <a:xfrm>
                <a:off x="2143108" y="5965842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9" name="Explosion 1 378">
              <a:extLst>
                <a:ext uri="{FF2B5EF4-FFF2-40B4-BE49-F238E27FC236}">
                  <a16:creationId xmlns:a16="http://schemas.microsoft.com/office/drawing/2014/main" id="{CE9F67B3-6981-4808-AD93-DC847027786B}"/>
                </a:ext>
              </a:extLst>
            </p:cNvPr>
            <p:cNvSpPr/>
            <p:nvPr/>
          </p:nvSpPr>
          <p:spPr>
            <a:xfrm>
              <a:off x="2857488" y="3071810"/>
              <a:ext cx="142876" cy="142876"/>
            </a:xfrm>
            <a:prstGeom prst="irregularSeal1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80" name="Explosion 1 379">
              <a:extLst>
                <a:ext uri="{FF2B5EF4-FFF2-40B4-BE49-F238E27FC236}">
                  <a16:creationId xmlns:a16="http://schemas.microsoft.com/office/drawing/2014/main" id="{10CAEF1E-F5D8-4A79-95EB-D61AD8065784}"/>
                </a:ext>
              </a:extLst>
            </p:cNvPr>
            <p:cNvSpPr/>
            <p:nvPr/>
          </p:nvSpPr>
          <p:spPr>
            <a:xfrm>
              <a:off x="2857488" y="1785926"/>
              <a:ext cx="142876" cy="142876"/>
            </a:xfrm>
            <a:prstGeom prst="irregularSeal1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82" name="Explosion 1 381">
              <a:extLst>
                <a:ext uri="{FF2B5EF4-FFF2-40B4-BE49-F238E27FC236}">
                  <a16:creationId xmlns:a16="http://schemas.microsoft.com/office/drawing/2014/main" id="{E769B11E-A3AF-4E3A-8EFC-359CE1A7FA3B}"/>
                </a:ext>
              </a:extLst>
            </p:cNvPr>
            <p:cNvSpPr/>
            <p:nvPr/>
          </p:nvSpPr>
          <p:spPr>
            <a:xfrm>
              <a:off x="2857488" y="4286256"/>
              <a:ext cx="142876" cy="142876"/>
            </a:xfrm>
            <a:prstGeom prst="irregularSeal1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23" name="Group 418">
            <a:extLst>
              <a:ext uri="{FF2B5EF4-FFF2-40B4-BE49-F238E27FC236}">
                <a16:creationId xmlns:a16="http://schemas.microsoft.com/office/drawing/2014/main" id="{CD6AC2E1-7B9C-433D-ADFB-B3E23E00020C}"/>
              </a:ext>
            </a:extLst>
          </p:cNvPr>
          <p:cNvGrpSpPr>
            <a:grpSpLocks/>
          </p:cNvGrpSpPr>
          <p:nvPr/>
        </p:nvGrpSpPr>
        <p:grpSpPr bwMode="auto">
          <a:xfrm>
            <a:off x="3660935" y="2035607"/>
            <a:ext cx="643105" cy="3376301"/>
            <a:chOff x="3357554" y="1571612"/>
            <a:chExt cx="857256" cy="4500594"/>
          </a:xfrm>
        </p:grpSpPr>
        <p:grpSp>
          <p:nvGrpSpPr>
            <p:cNvPr id="19620" name="Group 687">
              <a:extLst>
                <a:ext uri="{FF2B5EF4-FFF2-40B4-BE49-F238E27FC236}">
                  <a16:creationId xmlns:a16="http://schemas.microsoft.com/office/drawing/2014/main" id="{A2D173CA-AC22-4966-BA29-10A1B5DA4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7554" y="1571612"/>
              <a:ext cx="857256" cy="4500594"/>
              <a:chOff x="2857488" y="1571612"/>
              <a:chExt cx="857256" cy="4500594"/>
            </a:xfrm>
          </p:grpSpPr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1DBF1F03-870C-45AB-AFEC-1A063EE03A48}"/>
                  </a:ext>
                </a:extLst>
              </p:cNvPr>
              <p:cNvSpPr/>
              <p:nvPr/>
            </p:nvSpPr>
            <p:spPr>
              <a:xfrm>
                <a:off x="3500429" y="1571612"/>
                <a:ext cx="214315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6CFBF571-ECE9-4F9D-B6D1-50AEE36C3F43}"/>
                  </a:ext>
                </a:extLst>
              </p:cNvPr>
              <p:cNvSpPr/>
              <p:nvPr/>
            </p:nvSpPr>
            <p:spPr>
              <a:xfrm>
                <a:off x="3500429" y="1928802"/>
                <a:ext cx="214315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7E35D2D0-EDA2-47F9-BE1F-1F0B4A7561D2}"/>
                  </a:ext>
                </a:extLst>
              </p:cNvPr>
              <p:cNvSpPr/>
              <p:nvPr/>
            </p:nvSpPr>
            <p:spPr>
              <a:xfrm>
                <a:off x="3500429" y="2285992"/>
                <a:ext cx="214315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6B748697-A578-48A5-A903-C567B211F1DF}"/>
                  </a:ext>
                </a:extLst>
              </p:cNvPr>
              <p:cNvSpPr/>
              <p:nvPr/>
            </p:nvSpPr>
            <p:spPr>
              <a:xfrm>
                <a:off x="3500429" y="2643182"/>
                <a:ext cx="214315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E8C29BF8-DE06-471B-A19D-EB080562E41A}"/>
                  </a:ext>
                </a:extLst>
              </p:cNvPr>
              <p:cNvSpPr/>
              <p:nvPr/>
            </p:nvSpPr>
            <p:spPr>
              <a:xfrm>
                <a:off x="3500429" y="3000372"/>
                <a:ext cx="214315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697D5C53-D4AB-4FDF-BF68-F9452DB00F2A}"/>
                  </a:ext>
                </a:extLst>
              </p:cNvPr>
              <p:cNvSpPr/>
              <p:nvPr/>
            </p:nvSpPr>
            <p:spPr>
              <a:xfrm>
                <a:off x="3500429" y="3357562"/>
                <a:ext cx="214315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18600D7E-CF31-4E2F-8120-DABE44C7F95B}"/>
                  </a:ext>
                </a:extLst>
              </p:cNvPr>
              <p:cNvSpPr/>
              <p:nvPr/>
            </p:nvSpPr>
            <p:spPr>
              <a:xfrm>
                <a:off x="3500429" y="3714752"/>
                <a:ext cx="214315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D7EC99A1-AF62-4F0D-9559-F69CCB863D89}"/>
                  </a:ext>
                </a:extLst>
              </p:cNvPr>
              <p:cNvSpPr/>
              <p:nvPr/>
            </p:nvSpPr>
            <p:spPr>
              <a:xfrm>
                <a:off x="3500429" y="4071942"/>
                <a:ext cx="214315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4557E667-EF0C-4F04-A87E-63DA3317F1A2}"/>
                  </a:ext>
                </a:extLst>
              </p:cNvPr>
              <p:cNvSpPr/>
              <p:nvPr/>
            </p:nvSpPr>
            <p:spPr>
              <a:xfrm>
                <a:off x="3500429" y="4429132"/>
                <a:ext cx="214315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7BDAE989-FDA1-403F-BFFE-7D66447CE5D5}"/>
                  </a:ext>
                </a:extLst>
              </p:cNvPr>
              <p:cNvSpPr/>
              <p:nvPr/>
            </p:nvSpPr>
            <p:spPr>
              <a:xfrm>
                <a:off x="3500429" y="4786322"/>
                <a:ext cx="214315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26D7DF30-6AB3-4A4E-B611-F13C7FF86403}"/>
                  </a:ext>
                </a:extLst>
              </p:cNvPr>
              <p:cNvSpPr/>
              <p:nvPr/>
            </p:nvSpPr>
            <p:spPr>
              <a:xfrm>
                <a:off x="3500429" y="5143512"/>
                <a:ext cx="214315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EACD3417-2E2D-4621-9917-0417CB4D491A}"/>
                  </a:ext>
                </a:extLst>
              </p:cNvPr>
              <p:cNvSpPr/>
              <p:nvPr/>
            </p:nvSpPr>
            <p:spPr>
              <a:xfrm>
                <a:off x="3500429" y="5500702"/>
                <a:ext cx="214315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85FE78E0-3FDF-46C2-9F0A-9BD0ED072275}"/>
                  </a:ext>
                </a:extLst>
              </p:cNvPr>
              <p:cNvSpPr/>
              <p:nvPr/>
            </p:nvSpPr>
            <p:spPr>
              <a:xfrm>
                <a:off x="3500429" y="5857892"/>
                <a:ext cx="214315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cxnSp>
            <p:nvCxnSpPr>
              <p:cNvPr id="465" name="Straight Arrow Connector 464">
                <a:extLst>
                  <a:ext uri="{FF2B5EF4-FFF2-40B4-BE49-F238E27FC236}">
                    <a16:creationId xmlns:a16="http://schemas.microsoft.com/office/drawing/2014/main" id="{BF515E3E-94CE-4515-B8A4-9739BC7F12D5}"/>
                  </a:ext>
                </a:extLst>
              </p:cNvPr>
              <p:cNvCxnSpPr>
                <a:stCxn id="279" idx="6"/>
                <a:endCxn id="293" idx="2"/>
              </p:cNvCxnSpPr>
              <p:nvPr/>
            </p:nvCxnSpPr>
            <p:spPr>
              <a:xfrm>
                <a:off x="2857488" y="2036753"/>
                <a:ext cx="642941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Arrow Connector 466">
                <a:extLst>
                  <a:ext uri="{FF2B5EF4-FFF2-40B4-BE49-F238E27FC236}">
                    <a16:creationId xmlns:a16="http://schemas.microsoft.com/office/drawing/2014/main" id="{622084F0-0175-4BA9-A051-21DDBEACC431}"/>
                  </a:ext>
                </a:extLst>
              </p:cNvPr>
              <p:cNvCxnSpPr>
                <a:stCxn id="279" idx="6"/>
                <a:endCxn id="291" idx="2"/>
              </p:cNvCxnSpPr>
              <p:nvPr/>
            </p:nvCxnSpPr>
            <p:spPr>
              <a:xfrm flipV="1">
                <a:off x="2857488" y="1679563"/>
                <a:ext cx="642941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Arrow Connector 468">
                <a:extLst>
                  <a:ext uri="{FF2B5EF4-FFF2-40B4-BE49-F238E27FC236}">
                    <a16:creationId xmlns:a16="http://schemas.microsoft.com/office/drawing/2014/main" id="{1FDEF3F4-E9FB-4039-BC41-59F7A60AFA1E}"/>
                  </a:ext>
                </a:extLst>
              </p:cNvPr>
              <p:cNvCxnSpPr>
                <a:stCxn id="279" idx="6"/>
                <a:endCxn id="292" idx="2"/>
              </p:cNvCxnSpPr>
              <p:nvPr/>
            </p:nvCxnSpPr>
            <p:spPr>
              <a:xfrm>
                <a:off x="2857488" y="2036753"/>
                <a:ext cx="642941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Arrow Connector 470">
                <a:extLst>
                  <a:ext uri="{FF2B5EF4-FFF2-40B4-BE49-F238E27FC236}">
                    <a16:creationId xmlns:a16="http://schemas.microsoft.com/office/drawing/2014/main" id="{B756E0A7-3CC7-4E63-BDB3-DBD70FB88335}"/>
                  </a:ext>
                </a:extLst>
              </p:cNvPr>
              <p:cNvCxnSpPr>
                <a:stCxn id="281" idx="6"/>
                <a:endCxn id="294" idx="2"/>
              </p:cNvCxnSpPr>
              <p:nvPr/>
            </p:nvCxnSpPr>
            <p:spPr>
              <a:xfrm>
                <a:off x="2857488" y="2751133"/>
                <a:ext cx="642941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>
                <a:extLst>
                  <a:ext uri="{FF2B5EF4-FFF2-40B4-BE49-F238E27FC236}">
                    <a16:creationId xmlns:a16="http://schemas.microsoft.com/office/drawing/2014/main" id="{31C131E2-D031-40F8-A13D-156AACB02E0F}"/>
                  </a:ext>
                </a:extLst>
              </p:cNvPr>
              <p:cNvCxnSpPr>
                <a:stCxn id="281" idx="6"/>
                <a:endCxn id="295" idx="2"/>
              </p:cNvCxnSpPr>
              <p:nvPr/>
            </p:nvCxnSpPr>
            <p:spPr>
              <a:xfrm>
                <a:off x="2857488" y="2751133"/>
                <a:ext cx="642941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Arrow Connector 476">
                <a:extLst>
                  <a:ext uri="{FF2B5EF4-FFF2-40B4-BE49-F238E27FC236}">
                    <a16:creationId xmlns:a16="http://schemas.microsoft.com/office/drawing/2014/main" id="{D8B224CE-F879-4034-B400-4CFE0C315ED9}"/>
                  </a:ext>
                </a:extLst>
              </p:cNvPr>
              <p:cNvCxnSpPr>
                <a:stCxn id="281" idx="6"/>
                <a:endCxn id="296" idx="1"/>
              </p:cNvCxnSpPr>
              <p:nvPr/>
            </p:nvCxnSpPr>
            <p:spPr>
              <a:xfrm>
                <a:off x="2857488" y="2751133"/>
                <a:ext cx="674692" cy="6381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Arrow Connector 478">
                <a:extLst>
                  <a:ext uri="{FF2B5EF4-FFF2-40B4-BE49-F238E27FC236}">
                    <a16:creationId xmlns:a16="http://schemas.microsoft.com/office/drawing/2014/main" id="{EBBC0318-A427-4BA3-BE58-5BA45E0A88C6}"/>
                  </a:ext>
                </a:extLst>
              </p:cNvPr>
              <p:cNvCxnSpPr>
                <a:stCxn id="284" idx="6"/>
                <a:endCxn id="297" idx="2"/>
              </p:cNvCxnSpPr>
              <p:nvPr/>
            </p:nvCxnSpPr>
            <p:spPr>
              <a:xfrm>
                <a:off x="2857488" y="3822703"/>
                <a:ext cx="64294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Arrow Connector 480">
                <a:extLst>
                  <a:ext uri="{FF2B5EF4-FFF2-40B4-BE49-F238E27FC236}">
                    <a16:creationId xmlns:a16="http://schemas.microsoft.com/office/drawing/2014/main" id="{D7122DD6-C5B1-4ED2-82AA-AA789B58FC40}"/>
                  </a:ext>
                </a:extLst>
              </p:cNvPr>
              <p:cNvCxnSpPr>
                <a:stCxn id="284" idx="6"/>
                <a:endCxn id="298" idx="2"/>
              </p:cNvCxnSpPr>
              <p:nvPr/>
            </p:nvCxnSpPr>
            <p:spPr>
              <a:xfrm>
                <a:off x="2857488" y="3822703"/>
                <a:ext cx="642941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Arrow Connector 484">
                <a:extLst>
                  <a:ext uri="{FF2B5EF4-FFF2-40B4-BE49-F238E27FC236}">
                    <a16:creationId xmlns:a16="http://schemas.microsoft.com/office/drawing/2014/main" id="{F4B9F181-DA39-498B-9652-43FF3EFFF100}"/>
                  </a:ext>
                </a:extLst>
              </p:cNvPr>
              <p:cNvCxnSpPr>
                <a:stCxn id="285" idx="6"/>
                <a:endCxn id="299" idx="2"/>
              </p:cNvCxnSpPr>
              <p:nvPr/>
            </p:nvCxnSpPr>
            <p:spPr>
              <a:xfrm>
                <a:off x="2857488" y="4179893"/>
                <a:ext cx="642941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Arrow Connector 487">
                <a:extLst>
                  <a:ext uri="{FF2B5EF4-FFF2-40B4-BE49-F238E27FC236}">
                    <a16:creationId xmlns:a16="http://schemas.microsoft.com/office/drawing/2014/main" id="{CC891018-C7BD-4AE2-A37D-1F98AD1AE89A}"/>
                  </a:ext>
                </a:extLst>
              </p:cNvPr>
              <p:cNvCxnSpPr>
                <a:stCxn id="287" idx="6"/>
                <a:endCxn id="300" idx="2"/>
              </p:cNvCxnSpPr>
              <p:nvPr/>
            </p:nvCxnSpPr>
            <p:spPr>
              <a:xfrm>
                <a:off x="2857488" y="4894273"/>
                <a:ext cx="642941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>
                <a:extLst>
                  <a:ext uri="{FF2B5EF4-FFF2-40B4-BE49-F238E27FC236}">
                    <a16:creationId xmlns:a16="http://schemas.microsoft.com/office/drawing/2014/main" id="{9DA81255-F722-47EC-B297-14F98665CB79}"/>
                  </a:ext>
                </a:extLst>
              </p:cNvPr>
              <p:cNvCxnSpPr>
                <a:stCxn id="288" idx="6"/>
                <a:endCxn id="301" idx="2"/>
              </p:cNvCxnSpPr>
              <p:nvPr/>
            </p:nvCxnSpPr>
            <p:spPr>
              <a:xfrm>
                <a:off x="2857488" y="5251462"/>
                <a:ext cx="64294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E36919E1-DDB4-444D-8F99-9217CD5C9582}"/>
                  </a:ext>
                </a:extLst>
              </p:cNvPr>
              <p:cNvCxnSpPr>
                <a:stCxn id="290" idx="6"/>
                <a:endCxn id="302" idx="2"/>
              </p:cNvCxnSpPr>
              <p:nvPr/>
            </p:nvCxnSpPr>
            <p:spPr>
              <a:xfrm flipV="1">
                <a:off x="2857488" y="5608653"/>
                <a:ext cx="642941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>
                <a:extLst>
                  <a:ext uri="{FF2B5EF4-FFF2-40B4-BE49-F238E27FC236}">
                    <a16:creationId xmlns:a16="http://schemas.microsoft.com/office/drawing/2014/main" id="{9A957670-D660-4CC1-B2F1-80BA9638330A}"/>
                  </a:ext>
                </a:extLst>
              </p:cNvPr>
              <p:cNvCxnSpPr>
                <a:stCxn id="290" idx="6"/>
                <a:endCxn id="303" idx="2"/>
              </p:cNvCxnSpPr>
              <p:nvPr/>
            </p:nvCxnSpPr>
            <p:spPr>
              <a:xfrm>
                <a:off x="2857488" y="5965842"/>
                <a:ext cx="64294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4" name="Explosion 1 383">
              <a:extLst>
                <a:ext uri="{FF2B5EF4-FFF2-40B4-BE49-F238E27FC236}">
                  <a16:creationId xmlns:a16="http://schemas.microsoft.com/office/drawing/2014/main" id="{97F8349B-49B0-43A7-AA82-332B3931ACB3}"/>
                </a:ext>
              </a:extLst>
            </p:cNvPr>
            <p:cNvSpPr/>
            <p:nvPr/>
          </p:nvSpPr>
          <p:spPr>
            <a:xfrm>
              <a:off x="3643306" y="2143116"/>
              <a:ext cx="142876" cy="142876"/>
            </a:xfrm>
            <a:prstGeom prst="irregularSeal1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86" name="Explosion 1 385">
              <a:extLst>
                <a:ext uri="{FF2B5EF4-FFF2-40B4-BE49-F238E27FC236}">
                  <a16:creationId xmlns:a16="http://schemas.microsoft.com/office/drawing/2014/main" id="{C700282F-93FC-454D-A653-8938C846EC12}"/>
                </a:ext>
              </a:extLst>
            </p:cNvPr>
            <p:cNvSpPr/>
            <p:nvPr/>
          </p:nvSpPr>
          <p:spPr>
            <a:xfrm>
              <a:off x="3643306" y="3071810"/>
              <a:ext cx="142876" cy="142876"/>
            </a:xfrm>
            <a:prstGeom prst="irregularSeal1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88" name="Explosion 1 387">
              <a:extLst>
                <a:ext uri="{FF2B5EF4-FFF2-40B4-BE49-F238E27FC236}">
                  <a16:creationId xmlns:a16="http://schemas.microsoft.com/office/drawing/2014/main" id="{D7958298-A24E-4B81-A559-9E70D37CBEB2}"/>
                </a:ext>
              </a:extLst>
            </p:cNvPr>
            <p:cNvSpPr/>
            <p:nvPr/>
          </p:nvSpPr>
          <p:spPr>
            <a:xfrm>
              <a:off x="3609968" y="4827597"/>
              <a:ext cx="142876" cy="142876"/>
            </a:xfrm>
            <a:prstGeom prst="irregularSeal1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25" name="Group 420">
            <a:extLst>
              <a:ext uri="{FF2B5EF4-FFF2-40B4-BE49-F238E27FC236}">
                <a16:creationId xmlns:a16="http://schemas.microsoft.com/office/drawing/2014/main" id="{D259165E-1E85-43FE-82FC-250AA7705521}"/>
              </a:ext>
            </a:extLst>
          </p:cNvPr>
          <p:cNvGrpSpPr>
            <a:grpSpLocks/>
          </p:cNvGrpSpPr>
          <p:nvPr/>
        </p:nvGrpSpPr>
        <p:grpSpPr bwMode="auto">
          <a:xfrm>
            <a:off x="4250449" y="2035607"/>
            <a:ext cx="589513" cy="3376301"/>
            <a:chOff x="4143372" y="1571612"/>
            <a:chExt cx="785818" cy="4500594"/>
          </a:xfrm>
        </p:grpSpPr>
        <p:grpSp>
          <p:nvGrpSpPr>
            <p:cNvPr id="19590" name="Group 688">
              <a:extLst>
                <a:ext uri="{FF2B5EF4-FFF2-40B4-BE49-F238E27FC236}">
                  <a16:creationId xmlns:a16="http://schemas.microsoft.com/office/drawing/2014/main" id="{78D1D551-5B68-4F94-87B4-AE657BB207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3372" y="1571612"/>
              <a:ext cx="785818" cy="4500594"/>
              <a:chOff x="3643306" y="1571612"/>
              <a:chExt cx="785818" cy="4500594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BB881D11-6552-4B7F-8E74-5D4E41A3C784}"/>
                  </a:ext>
                </a:extLst>
              </p:cNvPr>
              <p:cNvSpPr/>
              <p:nvPr/>
            </p:nvSpPr>
            <p:spPr>
              <a:xfrm>
                <a:off x="4214810" y="157161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E44AF3BD-AF71-44B8-A000-7294ABB6A864}"/>
                  </a:ext>
                </a:extLst>
              </p:cNvPr>
              <p:cNvSpPr/>
              <p:nvPr/>
            </p:nvSpPr>
            <p:spPr>
              <a:xfrm>
                <a:off x="4214810" y="192880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1BFFE6D3-9782-466B-82D6-0289D3A2B651}"/>
                  </a:ext>
                </a:extLst>
              </p:cNvPr>
              <p:cNvSpPr/>
              <p:nvPr/>
            </p:nvSpPr>
            <p:spPr>
              <a:xfrm>
                <a:off x="4214810" y="228599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016EB095-5CF9-4070-A9C5-4CA8A205C806}"/>
                  </a:ext>
                </a:extLst>
              </p:cNvPr>
              <p:cNvSpPr/>
              <p:nvPr/>
            </p:nvSpPr>
            <p:spPr>
              <a:xfrm>
                <a:off x="4214810" y="264318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176D1FB0-F6E4-44B2-A8D2-9C0AE5BFE2C5}"/>
                  </a:ext>
                </a:extLst>
              </p:cNvPr>
              <p:cNvSpPr/>
              <p:nvPr/>
            </p:nvSpPr>
            <p:spPr>
              <a:xfrm>
                <a:off x="4214810" y="300037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85DF6EAA-AC84-4829-95FC-3C3D855699C8}"/>
                  </a:ext>
                </a:extLst>
              </p:cNvPr>
              <p:cNvSpPr/>
              <p:nvPr/>
            </p:nvSpPr>
            <p:spPr>
              <a:xfrm>
                <a:off x="4214810" y="335756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83654AAD-CF2F-4F88-9BEE-565191E343E7}"/>
                  </a:ext>
                </a:extLst>
              </p:cNvPr>
              <p:cNvSpPr/>
              <p:nvPr/>
            </p:nvSpPr>
            <p:spPr>
              <a:xfrm>
                <a:off x="4214810" y="371475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1143FA75-77B1-4CBA-BDA2-A00A9AFF1A90}"/>
                  </a:ext>
                </a:extLst>
              </p:cNvPr>
              <p:cNvSpPr/>
              <p:nvPr/>
            </p:nvSpPr>
            <p:spPr>
              <a:xfrm>
                <a:off x="4214810" y="407194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1618F67C-B1F1-40EF-8A6F-455C48964A8D}"/>
                  </a:ext>
                </a:extLst>
              </p:cNvPr>
              <p:cNvSpPr/>
              <p:nvPr/>
            </p:nvSpPr>
            <p:spPr>
              <a:xfrm>
                <a:off x="4214810" y="442913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A4DEDA95-8DD8-4388-9E95-025F97770F9F}"/>
                  </a:ext>
                </a:extLst>
              </p:cNvPr>
              <p:cNvSpPr/>
              <p:nvPr/>
            </p:nvSpPr>
            <p:spPr>
              <a:xfrm>
                <a:off x="4214810" y="478632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E0AD37C5-AF01-4053-B9EF-60686760FA82}"/>
                  </a:ext>
                </a:extLst>
              </p:cNvPr>
              <p:cNvSpPr/>
              <p:nvPr/>
            </p:nvSpPr>
            <p:spPr>
              <a:xfrm>
                <a:off x="4214810" y="514351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C8C4CFF7-15AD-42E3-9BB4-E73A63814CEA}"/>
                  </a:ext>
                </a:extLst>
              </p:cNvPr>
              <p:cNvSpPr/>
              <p:nvPr/>
            </p:nvSpPr>
            <p:spPr>
              <a:xfrm>
                <a:off x="4214810" y="550070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6E01CCB1-79FB-4E20-AD97-E2EFE199E41F}"/>
                  </a:ext>
                </a:extLst>
              </p:cNvPr>
              <p:cNvSpPr/>
              <p:nvPr/>
            </p:nvSpPr>
            <p:spPr>
              <a:xfrm>
                <a:off x="4214810" y="585789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cxnSp>
            <p:nvCxnSpPr>
              <p:cNvPr id="497" name="Straight Arrow Connector 496">
                <a:extLst>
                  <a:ext uri="{FF2B5EF4-FFF2-40B4-BE49-F238E27FC236}">
                    <a16:creationId xmlns:a16="http://schemas.microsoft.com/office/drawing/2014/main" id="{0B0538E5-38DE-4D4B-8A85-CF65E48C0062}"/>
                  </a:ext>
                </a:extLst>
              </p:cNvPr>
              <p:cNvCxnSpPr>
                <a:stCxn id="291" idx="6"/>
                <a:endCxn id="304" idx="2"/>
              </p:cNvCxnSpPr>
              <p:nvPr/>
            </p:nvCxnSpPr>
            <p:spPr>
              <a:xfrm>
                <a:off x="3643306" y="1679563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Arrow Connector 498">
                <a:extLst>
                  <a:ext uri="{FF2B5EF4-FFF2-40B4-BE49-F238E27FC236}">
                    <a16:creationId xmlns:a16="http://schemas.microsoft.com/office/drawing/2014/main" id="{F7BEFA55-054C-477D-93AC-39F39C26CB08}"/>
                  </a:ext>
                </a:extLst>
              </p:cNvPr>
              <p:cNvCxnSpPr>
                <a:stCxn id="292" idx="6"/>
                <a:endCxn id="305" idx="2"/>
              </p:cNvCxnSpPr>
              <p:nvPr/>
            </p:nvCxnSpPr>
            <p:spPr>
              <a:xfrm>
                <a:off x="3643306" y="2036753"/>
                <a:ext cx="571504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500">
                <a:extLst>
                  <a:ext uri="{FF2B5EF4-FFF2-40B4-BE49-F238E27FC236}">
                    <a16:creationId xmlns:a16="http://schemas.microsoft.com/office/drawing/2014/main" id="{5260E9FC-00E5-4A3A-BCA3-958416A816D1}"/>
                  </a:ext>
                </a:extLst>
              </p:cNvPr>
              <p:cNvCxnSpPr>
                <a:stCxn id="293" idx="6"/>
                <a:endCxn id="306" idx="2"/>
              </p:cNvCxnSpPr>
              <p:nvPr/>
            </p:nvCxnSpPr>
            <p:spPr>
              <a:xfrm>
                <a:off x="3643306" y="2393943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Arrow Connector 502">
                <a:extLst>
                  <a:ext uri="{FF2B5EF4-FFF2-40B4-BE49-F238E27FC236}">
                    <a16:creationId xmlns:a16="http://schemas.microsoft.com/office/drawing/2014/main" id="{A8E12631-5400-45EC-841C-A47E9E3E49B0}"/>
                  </a:ext>
                </a:extLst>
              </p:cNvPr>
              <p:cNvCxnSpPr>
                <a:stCxn id="294" idx="6"/>
                <a:endCxn id="308" idx="2"/>
              </p:cNvCxnSpPr>
              <p:nvPr/>
            </p:nvCxnSpPr>
            <p:spPr>
              <a:xfrm>
                <a:off x="3643306" y="2751133"/>
                <a:ext cx="571504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Arrow Connector 504">
                <a:extLst>
                  <a:ext uri="{FF2B5EF4-FFF2-40B4-BE49-F238E27FC236}">
                    <a16:creationId xmlns:a16="http://schemas.microsoft.com/office/drawing/2014/main" id="{51254ED6-BFE1-4FDA-B04A-1E14E199B524}"/>
                  </a:ext>
                </a:extLst>
              </p:cNvPr>
              <p:cNvCxnSpPr>
                <a:stCxn id="294" idx="6"/>
                <a:endCxn id="307" idx="2"/>
              </p:cNvCxnSpPr>
              <p:nvPr/>
            </p:nvCxnSpPr>
            <p:spPr>
              <a:xfrm>
                <a:off x="3643306" y="2751133"/>
                <a:ext cx="571504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Arrow Connector 506">
                <a:extLst>
                  <a:ext uri="{FF2B5EF4-FFF2-40B4-BE49-F238E27FC236}">
                    <a16:creationId xmlns:a16="http://schemas.microsoft.com/office/drawing/2014/main" id="{A2CA5173-2FBC-44BB-AC12-D9F0EBEBA2B1}"/>
                  </a:ext>
                </a:extLst>
              </p:cNvPr>
              <p:cNvCxnSpPr>
                <a:stCxn id="296" idx="6"/>
                <a:endCxn id="309" idx="2"/>
              </p:cNvCxnSpPr>
              <p:nvPr/>
            </p:nvCxnSpPr>
            <p:spPr>
              <a:xfrm>
                <a:off x="3643306" y="3465513"/>
                <a:ext cx="571504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572AFADD-A53B-4649-B493-43C9CAA2E564}"/>
                  </a:ext>
                </a:extLst>
              </p:cNvPr>
              <p:cNvCxnSpPr>
                <a:stCxn id="296" idx="6"/>
                <a:endCxn id="310" idx="1"/>
              </p:cNvCxnSpPr>
              <p:nvPr/>
            </p:nvCxnSpPr>
            <p:spPr>
              <a:xfrm>
                <a:off x="3643306" y="3465513"/>
                <a:ext cx="603254" cy="2809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Arrow Connector 510">
                <a:extLst>
                  <a:ext uri="{FF2B5EF4-FFF2-40B4-BE49-F238E27FC236}">
                    <a16:creationId xmlns:a16="http://schemas.microsoft.com/office/drawing/2014/main" id="{7B25C2D2-2DE6-4221-9F54-2FCD668A683A}"/>
                  </a:ext>
                </a:extLst>
              </p:cNvPr>
              <p:cNvCxnSpPr>
                <a:stCxn id="296" idx="6"/>
                <a:endCxn id="311" idx="1"/>
              </p:cNvCxnSpPr>
              <p:nvPr/>
            </p:nvCxnSpPr>
            <p:spPr>
              <a:xfrm>
                <a:off x="3643306" y="3465513"/>
                <a:ext cx="603254" cy="6381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Arrow Connector 512">
                <a:extLst>
                  <a:ext uri="{FF2B5EF4-FFF2-40B4-BE49-F238E27FC236}">
                    <a16:creationId xmlns:a16="http://schemas.microsoft.com/office/drawing/2014/main" id="{0FC17091-DDC4-465E-BD56-216AEF21D253}"/>
                  </a:ext>
                </a:extLst>
              </p:cNvPr>
              <p:cNvCxnSpPr>
                <a:stCxn id="299" idx="6"/>
                <a:endCxn id="312" idx="2"/>
              </p:cNvCxnSpPr>
              <p:nvPr/>
            </p:nvCxnSpPr>
            <p:spPr>
              <a:xfrm>
                <a:off x="3643306" y="4537082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Arrow Connector 514">
                <a:extLst>
                  <a:ext uri="{FF2B5EF4-FFF2-40B4-BE49-F238E27FC236}">
                    <a16:creationId xmlns:a16="http://schemas.microsoft.com/office/drawing/2014/main" id="{CFB8D039-6C4B-4403-B7DD-FD49754B256F}"/>
                  </a:ext>
                </a:extLst>
              </p:cNvPr>
              <p:cNvCxnSpPr>
                <a:stCxn id="299" idx="6"/>
                <a:endCxn id="313" idx="2"/>
              </p:cNvCxnSpPr>
              <p:nvPr/>
            </p:nvCxnSpPr>
            <p:spPr>
              <a:xfrm>
                <a:off x="3643306" y="4537082"/>
                <a:ext cx="571504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Arrow Connector 516">
                <a:extLst>
                  <a:ext uri="{FF2B5EF4-FFF2-40B4-BE49-F238E27FC236}">
                    <a16:creationId xmlns:a16="http://schemas.microsoft.com/office/drawing/2014/main" id="{F258C581-56E2-4A72-8843-B7CE1CB90E6B}"/>
                  </a:ext>
                </a:extLst>
              </p:cNvPr>
              <p:cNvCxnSpPr>
                <a:stCxn id="301" idx="6"/>
                <a:endCxn id="314" idx="2"/>
              </p:cNvCxnSpPr>
              <p:nvPr/>
            </p:nvCxnSpPr>
            <p:spPr>
              <a:xfrm>
                <a:off x="3643306" y="5251462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Arrow Connector 518">
                <a:extLst>
                  <a:ext uri="{FF2B5EF4-FFF2-40B4-BE49-F238E27FC236}">
                    <a16:creationId xmlns:a16="http://schemas.microsoft.com/office/drawing/2014/main" id="{4EC8C7CC-6A9C-42F4-B4CF-31D9073D802F}"/>
                  </a:ext>
                </a:extLst>
              </p:cNvPr>
              <p:cNvCxnSpPr>
                <a:stCxn id="302" idx="6"/>
                <a:endCxn id="315" idx="2"/>
              </p:cNvCxnSpPr>
              <p:nvPr/>
            </p:nvCxnSpPr>
            <p:spPr>
              <a:xfrm>
                <a:off x="3643306" y="5608653"/>
                <a:ext cx="571504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Arrow Connector 520">
                <a:extLst>
                  <a:ext uri="{FF2B5EF4-FFF2-40B4-BE49-F238E27FC236}">
                    <a16:creationId xmlns:a16="http://schemas.microsoft.com/office/drawing/2014/main" id="{FF3730CB-7004-4F4B-9AAA-D8C5BDADECFB}"/>
                  </a:ext>
                </a:extLst>
              </p:cNvPr>
              <p:cNvCxnSpPr>
                <a:stCxn id="303" idx="6"/>
                <a:endCxn id="316" idx="2"/>
              </p:cNvCxnSpPr>
              <p:nvPr/>
            </p:nvCxnSpPr>
            <p:spPr>
              <a:xfrm>
                <a:off x="3643306" y="5965842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9" name="Explosion 1 388">
              <a:extLst>
                <a:ext uri="{FF2B5EF4-FFF2-40B4-BE49-F238E27FC236}">
                  <a16:creationId xmlns:a16="http://schemas.microsoft.com/office/drawing/2014/main" id="{63BFA488-5931-4890-BC77-29C0832487F9}"/>
                </a:ext>
              </a:extLst>
            </p:cNvPr>
            <p:cNvSpPr/>
            <p:nvPr/>
          </p:nvSpPr>
          <p:spPr>
            <a:xfrm>
              <a:off x="4357686" y="1643050"/>
              <a:ext cx="142876" cy="142876"/>
            </a:xfrm>
            <a:prstGeom prst="irregularSeal1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90" name="Explosion 1 389">
              <a:extLst>
                <a:ext uri="{FF2B5EF4-FFF2-40B4-BE49-F238E27FC236}">
                  <a16:creationId xmlns:a16="http://schemas.microsoft.com/office/drawing/2014/main" id="{B615396E-341D-471E-8227-8FDED5BDA353}"/>
                </a:ext>
              </a:extLst>
            </p:cNvPr>
            <p:cNvSpPr/>
            <p:nvPr/>
          </p:nvSpPr>
          <p:spPr>
            <a:xfrm>
              <a:off x="4357686" y="2714620"/>
              <a:ext cx="142876" cy="142876"/>
            </a:xfrm>
            <a:prstGeom prst="irregularSeal1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92" name="Explosion 1 391">
              <a:extLst>
                <a:ext uri="{FF2B5EF4-FFF2-40B4-BE49-F238E27FC236}">
                  <a16:creationId xmlns:a16="http://schemas.microsoft.com/office/drawing/2014/main" id="{250CBD65-15FB-4050-B009-B128E45611F1}"/>
                </a:ext>
              </a:extLst>
            </p:cNvPr>
            <p:cNvSpPr/>
            <p:nvPr/>
          </p:nvSpPr>
          <p:spPr>
            <a:xfrm>
              <a:off x="4357686" y="5530864"/>
              <a:ext cx="142876" cy="142876"/>
            </a:xfrm>
            <a:prstGeom prst="irregularSeal1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27" name="Group 422">
            <a:extLst>
              <a:ext uri="{FF2B5EF4-FFF2-40B4-BE49-F238E27FC236}">
                <a16:creationId xmlns:a16="http://schemas.microsoft.com/office/drawing/2014/main" id="{81BF3DDA-0A50-4520-BF67-39B422F9805C}"/>
              </a:ext>
            </a:extLst>
          </p:cNvPr>
          <p:cNvGrpSpPr>
            <a:grpSpLocks/>
          </p:cNvGrpSpPr>
          <p:nvPr/>
        </p:nvGrpSpPr>
        <p:grpSpPr bwMode="auto">
          <a:xfrm>
            <a:off x="4786370" y="2035607"/>
            <a:ext cx="589513" cy="3376301"/>
            <a:chOff x="4857752" y="1571612"/>
            <a:chExt cx="785818" cy="4500594"/>
          </a:xfrm>
        </p:grpSpPr>
        <p:grpSp>
          <p:nvGrpSpPr>
            <p:cNvPr id="19560" name="Group 689">
              <a:extLst>
                <a:ext uri="{FF2B5EF4-FFF2-40B4-BE49-F238E27FC236}">
                  <a16:creationId xmlns:a16="http://schemas.microsoft.com/office/drawing/2014/main" id="{84D82BDC-2F83-4D64-83ED-195BBA26F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7752" y="1571612"/>
              <a:ext cx="785818" cy="4500594"/>
              <a:chOff x="4357686" y="1571612"/>
              <a:chExt cx="785818" cy="4500594"/>
            </a:xfrm>
          </p:grpSpPr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C64CD0CA-29A0-405E-BD6C-5EDDE31EDA26}"/>
                  </a:ext>
                </a:extLst>
              </p:cNvPr>
              <p:cNvSpPr/>
              <p:nvPr/>
            </p:nvSpPr>
            <p:spPr>
              <a:xfrm>
                <a:off x="4929190" y="157161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F6925335-AC92-451A-ADC4-9C2C4DB88ED6}"/>
                  </a:ext>
                </a:extLst>
              </p:cNvPr>
              <p:cNvSpPr/>
              <p:nvPr/>
            </p:nvSpPr>
            <p:spPr>
              <a:xfrm>
                <a:off x="4929190" y="192880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87AE7C56-E1FC-470F-A0B6-B898F85B185E}"/>
                  </a:ext>
                </a:extLst>
              </p:cNvPr>
              <p:cNvSpPr/>
              <p:nvPr/>
            </p:nvSpPr>
            <p:spPr>
              <a:xfrm>
                <a:off x="4929190" y="228599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9A312BDC-23B7-414F-8F7B-6EE06795E431}"/>
                  </a:ext>
                </a:extLst>
              </p:cNvPr>
              <p:cNvSpPr/>
              <p:nvPr/>
            </p:nvSpPr>
            <p:spPr>
              <a:xfrm>
                <a:off x="4929190" y="264318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4585F871-C3A4-47C9-B3CB-985872D5607F}"/>
                  </a:ext>
                </a:extLst>
              </p:cNvPr>
              <p:cNvSpPr/>
              <p:nvPr/>
            </p:nvSpPr>
            <p:spPr>
              <a:xfrm>
                <a:off x="4929190" y="300037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514C0E7D-466A-45C0-A7C9-5871A95F012A}"/>
                  </a:ext>
                </a:extLst>
              </p:cNvPr>
              <p:cNvSpPr/>
              <p:nvPr/>
            </p:nvSpPr>
            <p:spPr>
              <a:xfrm>
                <a:off x="4929190" y="335756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DAC90154-3BAD-4E5E-B824-495CDD76FE4A}"/>
                  </a:ext>
                </a:extLst>
              </p:cNvPr>
              <p:cNvSpPr/>
              <p:nvPr/>
            </p:nvSpPr>
            <p:spPr>
              <a:xfrm>
                <a:off x="4929190" y="371475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A63D524E-A0C1-49DF-9AE3-E0F55B7C6B45}"/>
                  </a:ext>
                </a:extLst>
              </p:cNvPr>
              <p:cNvSpPr/>
              <p:nvPr/>
            </p:nvSpPr>
            <p:spPr>
              <a:xfrm>
                <a:off x="4929190" y="407194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A7969F28-9D90-4ACE-84E4-BC0F2828FB52}"/>
                  </a:ext>
                </a:extLst>
              </p:cNvPr>
              <p:cNvSpPr/>
              <p:nvPr/>
            </p:nvSpPr>
            <p:spPr>
              <a:xfrm>
                <a:off x="4929190" y="442913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5A7CD530-8A70-485B-8059-3FBF88505CF9}"/>
                  </a:ext>
                </a:extLst>
              </p:cNvPr>
              <p:cNvSpPr/>
              <p:nvPr/>
            </p:nvSpPr>
            <p:spPr>
              <a:xfrm>
                <a:off x="4929190" y="478632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58E36BFE-1AA1-442B-B99D-BEF149A11F78}"/>
                  </a:ext>
                </a:extLst>
              </p:cNvPr>
              <p:cNvSpPr/>
              <p:nvPr/>
            </p:nvSpPr>
            <p:spPr>
              <a:xfrm>
                <a:off x="4929190" y="514351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829E0DB4-A31A-4313-94CA-FFA47FA23402}"/>
                  </a:ext>
                </a:extLst>
              </p:cNvPr>
              <p:cNvSpPr/>
              <p:nvPr/>
            </p:nvSpPr>
            <p:spPr>
              <a:xfrm>
                <a:off x="4929190" y="550070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C78BA07B-ADAF-44F5-BCD1-7AF6AD4CA608}"/>
                  </a:ext>
                </a:extLst>
              </p:cNvPr>
              <p:cNvSpPr/>
              <p:nvPr/>
            </p:nvSpPr>
            <p:spPr>
              <a:xfrm>
                <a:off x="4929190" y="585789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cxnSp>
            <p:nvCxnSpPr>
              <p:cNvPr id="523" name="Straight Arrow Connector 522">
                <a:extLst>
                  <a:ext uri="{FF2B5EF4-FFF2-40B4-BE49-F238E27FC236}">
                    <a16:creationId xmlns:a16="http://schemas.microsoft.com/office/drawing/2014/main" id="{01C824DF-CC7A-454D-9EC0-EF45EBAE6FE5}"/>
                  </a:ext>
                </a:extLst>
              </p:cNvPr>
              <p:cNvCxnSpPr>
                <a:stCxn id="305" idx="6"/>
                <a:endCxn id="317" idx="3"/>
              </p:cNvCxnSpPr>
              <p:nvPr/>
            </p:nvCxnSpPr>
            <p:spPr>
              <a:xfrm flipV="1">
                <a:off x="4357686" y="1754176"/>
                <a:ext cx="603254" cy="28257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>
                <a:extLst>
                  <a:ext uri="{FF2B5EF4-FFF2-40B4-BE49-F238E27FC236}">
                    <a16:creationId xmlns:a16="http://schemas.microsoft.com/office/drawing/2014/main" id="{0ECF955F-A7DE-4601-B8B6-3587CB3E31AD}"/>
                  </a:ext>
                </a:extLst>
              </p:cNvPr>
              <p:cNvCxnSpPr>
                <a:stCxn id="305" idx="6"/>
                <a:endCxn id="318" idx="2"/>
              </p:cNvCxnSpPr>
              <p:nvPr/>
            </p:nvCxnSpPr>
            <p:spPr>
              <a:xfrm>
                <a:off x="4357686" y="2036753"/>
                <a:ext cx="571504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>
                <a:extLst>
                  <a:ext uri="{FF2B5EF4-FFF2-40B4-BE49-F238E27FC236}">
                    <a16:creationId xmlns:a16="http://schemas.microsoft.com/office/drawing/2014/main" id="{98B9FB29-F59A-424C-8E18-832AADB4B620}"/>
                  </a:ext>
                </a:extLst>
              </p:cNvPr>
              <p:cNvCxnSpPr>
                <a:stCxn id="306" idx="6"/>
                <a:endCxn id="319" idx="2"/>
              </p:cNvCxnSpPr>
              <p:nvPr/>
            </p:nvCxnSpPr>
            <p:spPr>
              <a:xfrm>
                <a:off x="4357686" y="2393943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>
                <a:extLst>
                  <a:ext uri="{FF2B5EF4-FFF2-40B4-BE49-F238E27FC236}">
                    <a16:creationId xmlns:a16="http://schemas.microsoft.com/office/drawing/2014/main" id="{1CBAE0AD-9FC0-4AAE-AC58-1C84A7276431}"/>
                  </a:ext>
                </a:extLst>
              </p:cNvPr>
              <p:cNvCxnSpPr>
                <a:stCxn id="307" idx="6"/>
                <a:endCxn id="320" idx="2"/>
              </p:cNvCxnSpPr>
              <p:nvPr/>
            </p:nvCxnSpPr>
            <p:spPr>
              <a:xfrm>
                <a:off x="4357686" y="2751133"/>
                <a:ext cx="571504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>
                <a:extLst>
                  <a:ext uri="{FF2B5EF4-FFF2-40B4-BE49-F238E27FC236}">
                    <a16:creationId xmlns:a16="http://schemas.microsoft.com/office/drawing/2014/main" id="{7472E997-A680-4100-940C-A2C6DB36A461}"/>
                  </a:ext>
                </a:extLst>
              </p:cNvPr>
              <p:cNvCxnSpPr>
                <a:stCxn id="307" idx="6"/>
                <a:endCxn id="321" idx="2"/>
              </p:cNvCxnSpPr>
              <p:nvPr/>
            </p:nvCxnSpPr>
            <p:spPr>
              <a:xfrm>
                <a:off x="4357686" y="2751133"/>
                <a:ext cx="571504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Arrow Connector 533">
                <a:extLst>
                  <a:ext uri="{FF2B5EF4-FFF2-40B4-BE49-F238E27FC236}">
                    <a16:creationId xmlns:a16="http://schemas.microsoft.com/office/drawing/2014/main" id="{3EBE5AFD-A62C-48D4-B51C-BAC03669DE03}"/>
                  </a:ext>
                </a:extLst>
              </p:cNvPr>
              <p:cNvCxnSpPr>
                <a:stCxn id="309" idx="6"/>
                <a:endCxn id="322" idx="2"/>
              </p:cNvCxnSpPr>
              <p:nvPr/>
            </p:nvCxnSpPr>
            <p:spPr>
              <a:xfrm>
                <a:off x="4357686" y="3465513"/>
                <a:ext cx="571504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Arrow Connector 535">
                <a:extLst>
                  <a:ext uri="{FF2B5EF4-FFF2-40B4-BE49-F238E27FC236}">
                    <a16:creationId xmlns:a16="http://schemas.microsoft.com/office/drawing/2014/main" id="{3E8536AF-A4FB-40E6-BC29-7B536D5DAE2A}"/>
                  </a:ext>
                </a:extLst>
              </p:cNvPr>
              <p:cNvCxnSpPr>
                <a:stCxn id="310" idx="6"/>
                <a:endCxn id="323" idx="2"/>
              </p:cNvCxnSpPr>
              <p:nvPr/>
            </p:nvCxnSpPr>
            <p:spPr>
              <a:xfrm>
                <a:off x="4357686" y="3822703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Arrow Connector 537">
                <a:extLst>
                  <a:ext uri="{FF2B5EF4-FFF2-40B4-BE49-F238E27FC236}">
                    <a16:creationId xmlns:a16="http://schemas.microsoft.com/office/drawing/2014/main" id="{C0EFEA60-9F46-4B69-AC23-A0AAE90CA9F6}"/>
                  </a:ext>
                </a:extLst>
              </p:cNvPr>
              <p:cNvCxnSpPr>
                <a:stCxn id="311" idx="6"/>
                <a:endCxn id="325" idx="2"/>
              </p:cNvCxnSpPr>
              <p:nvPr/>
            </p:nvCxnSpPr>
            <p:spPr>
              <a:xfrm>
                <a:off x="4357686" y="4179893"/>
                <a:ext cx="571504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Arrow Connector 539">
                <a:extLst>
                  <a:ext uri="{FF2B5EF4-FFF2-40B4-BE49-F238E27FC236}">
                    <a16:creationId xmlns:a16="http://schemas.microsoft.com/office/drawing/2014/main" id="{410C6F10-06A6-4DE5-80B0-547F5A19FED5}"/>
                  </a:ext>
                </a:extLst>
              </p:cNvPr>
              <p:cNvCxnSpPr>
                <a:stCxn id="311" idx="6"/>
                <a:endCxn id="326" idx="2"/>
              </p:cNvCxnSpPr>
              <p:nvPr/>
            </p:nvCxnSpPr>
            <p:spPr>
              <a:xfrm>
                <a:off x="4357686" y="4179893"/>
                <a:ext cx="57150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Arrow Connector 541">
                <a:extLst>
                  <a:ext uri="{FF2B5EF4-FFF2-40B4-BE49-F238E27FC236}">
                    <a16:creationId xmlns:a16="http://schemas.microsoft.com/office/drawing/2014/main" id="{97C9E7EB-7218-4B47-B89B-B40DFD204E71}"/>
                  </a:ext>
                </a:extLst>
              </p:cNvPr>
              <p:cNvCxnSpPr>
                <a:stCxn id="310" idx="6"/>
                <a:endCxn id="324" idx="2"/>
              </p:cNvCxnSpPr>
              <p:nvPr/>
            </p:nvCxnSpPr>
            <p:spPr>
              <a:xfrm>
                <a:off x="4357686" y="3822703"/>
                <a:ext cx="571504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>
                <a:extLst>
                  <a:ext uri="{FF2B5EF4-FFF2-40B4-BE49-F238E27FC236}">
                    <a16:creationId xmlns:a16="http://schemas.microsoft.com/office/drawing/2014/main" id="{1A906ABC-ADDC-46D0-9443-5885E5CDC1CA}"/>
                  </a:ext>
                </a:extLst>
              </p:cNvPr>
              <p:cNvCxnSpPr>
                <a:stCxn id="314" idx="6"/>
                <a:endCxn id="327" idx="2"/>
              </p:cNvCxnSpPr>
              <p:nvPr/>
            </p:nvCxnSpPr>
            <p:spPr>
              <a:xfrm>
                <a:off x="4357686" y="5251462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Arrow Connector 545">
                <a:extLst>
                  <a:ext uri="{FF2B5EF4-FFF2-40B4-BE49-F238E27FC236}">
                    <a16:creationId xmlns:a16="http://schemas.microsoft.com/office/drawing/2014/main" id="{62987202-E756-4654-80C7-8AB40BC075C6}"/>
                  </a:ext>
                </a:extLst>
              </p:cNvPr>
              <p:cNvCxnSpPr>
                <a:stCxn id="314" idx="6"/>
                <a:endCxn id="328" idx="2"/>
              </p:cNvCxnSpPr>
              <p:nvPr/>
            </p:nvCxnSpPr>
            <p:spPr>
              <a:xfrm>
                <a:off x="4357686" y="5251462"/>
                <a:ext cx="571504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Arrow Connector 548">
                <a:extLst>
                  <a:ext uri="{FF2B5EF4-FFF2-40B4-BE49-F238E27FC236}">
                    <a16:creationId xmlns:a16="http://schemas.microsoft.com/office/drawing/2014/main" id="{F5961110-D968-47CC-A5A7-61B872F6704A}"/>
                  </a:ext>
                </a:extLst>
              </p:cNvPr>
              <p:cNvCxnSpPr>
                <a:stCxn id="316" idx="6"/>
                <a:endCxn id="329" idx="2"/>
              </p:cNvCxnSpPr>
              <p:nvPr/>
            </p:nvCxnSpPr>
            <p:spPr>
              <a:xfrm>
                <a:off x="4357686" y="5965842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3" name="Explosion 1 392">
              <a:extLst>
                <a:ext uri="{FF2B5EF4-FFF2-40B4-BE49-F238E27FC236}">
                  <a16:creationId xmlns:a16="http://schemas.microsoft.com/office/drawing/2014/main" id="{BB49651F-C304-4A29-BE3D-636370E76DB1}"/>
                </a:ext>
              </a:extLst>
            </p:cNvPr>
            <p:cNvSpPr/>
            <p:nvPr/>
          </p:nvSpPr>
          <p:spPr>
            <a:xfrm>
              <a:off x="5151442" y="1984365"/>
              <a:ext cx="142876" cy="142876"/>
            </a:xfrm>
            <a:prstGeom prst="irregularSeal1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95" name="Explosion 1 394">
              <a:extLst>
                <a:ext uri="{FF2B5EF4-FFF2-40B4-BE49-F238E27FC236}">
                  <a16:creationId xmlns:a16="http://schemas.microsoft.com/office/drawing/2014/main" id="{2A4A0187-E73E-44D8-AE50-2B7DE820CF06}"/>
                </a:ext>
              </a:extLst>
            </p:cNvPr>
            <p:cNvSpPr/>
            <p:nvPr/>
          </p:nvSpPr>
          <p:spPr>
            <a:xfrm>
              <a:off x="5105404" y="3756027"/>
              <a:ext cx="142876" cy="142876"/>
            </a:xfrm>
            <a:prstGeom prst="irregularSeal1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96" name="Explosion 1 395">
              <a:extLst>
                <a:ext uri="{FF2B5EF4-FFF2-40B4-BE49-F238E27FC236}">
                  <a16:creationId xmlns:a16="http://schemas.microsoft.com/office/drawing/2014/main" id="{CA71A155-5FE3-47AB-8D4D-E8C81D2E939E}"/>
                </a:ext>
              </a:extLst>
            </p:cNvPr>
            <p:cNvSpPr/>
            <p:nvPr/>
          </p:nvSpPr>
          <p:spPr>
            <a:xfrm>
              <a:off x="5100642" y="5195900"/>
              <a:ext cx="142876" cy="142876"/>
            </a:xfrm>
            <a:prstGeom prst="irregularSeal1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29" name="Group 424">
            <a:extLst>
              <a:ext uri="{FF2B5EF4-FFF2-40B4-BE49-F238E27FC236}">
                <a16:creationId xmlns:a16="http://schemas.microsoft.com/office/drawing/2014/main" id="{A740DEB0-5D7E-48D8-A0D6-20DB29284E15}"/>
              </a:ext>
            </a:extLst>
          </p:cNvPr>
          <p:cNvGrpSpPr>
            <a:grpSpLocks/>
          </p:cNvGrpSpPr>
          <p:nvPr/>
        </p:nvGrpSpPr>
        <p:grpSpPr bwMode="auto">
          <a:xfrm>
            <a:off x="5322289" y="2035607"/>
            <a:ext cx="643105" cy="3376301"/>
            <a:chOff x="5572132" y="1571612"/>
            <a:chExt cx="857256" cy="4500594"/>
          </a:xfrm>
        </p:grpSpPr>
        <p:grpSp>
          <p:nvGrpSpPr>
            <p:cNvPr id="19530" name="Group 690">
              <a:extLst>
                <a:ext uri="{FF2B5EF4-FFF2-40B4-BE49-F238E27FC236}">
                  <a16:creationId xmlns:a16="http://schemas.microsoft.com/office/drawing/2014/main" id="{03DC2D59-B8D9-4516-BDF6-C03884E2DC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2132" y="1571612"/>
              <a:ext cx="857256" cy="4500594"/>
              <a:chOff x="5072066" y="1571612"/>
              <a:chExt cx="857256" cy="4500594"/>
            </a:xfrm>
          </p:grpSpPr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2E064B49-5DB0-4D05-8860-CDE2C4DD0B87}"/>
                  </a:ext>
                </a:extLst>
              </p:cNvPr>
              <p:cNvSpPr/>
              <p:nvPr/>
            </p:nvSpPr>
            <p:spPr>
              <a:xfrm>
                <a:off x="5715009" y="1571612"/>
                <a:ext cx="214313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F4939F5C-69AA-4F14-B3C8-31B089BC07D0}"/>
                  </a:ext>
                </a:extLst>
              </p:cNvPr>
              <p:cNvSpPr/>
              <p:nvPr/>
            </p:nvSpPr>
            <p:spPr>
              <a:xfrm>
                <a:off x="5715009" y="1928802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6B67A2B3-7E41-48DA-831F-6BD89FDB43F6}"/>
                  </a:ext>
                </a:extLst>
              </p:cNvPr>
              <p:cNvSpPr/>
              <p:nvPr/>
            </p:nvSpPr>
            <p:spPr>
              <a:xfrm>
                <a:off x="5715009" y="2285992"/>
                <a:ext cx="214313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279F90E8-C43C-4D5B-9302-77FA53779E51}"/>
                  </a:ext>
                </a:extLst>
              </p:cNvPr>
              <p:cNvSpPr/>
              <p:nvPr/>
            </p:nvSpPr>
            <p:spPr>
              <a:xfrm>
                <a:off x="5715009" y="2643182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F916AF99-E2CC-4488-98D8-285D3331C514}"/>
                  </a:ext>
                </a:extLst>
              </p:cNvPr>
              <p:cNvSpPr/>
              <p:nvPr/>
            </p:nvSpPr>
            <p:spPr>
              <a:xfrm>
                <a:off x="5715009" y="3000372"/>
                <a:ext cx="214313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C02F4654-78C0-40E0-8B6A-76E16341214C}"/>
                  </a:ext>
                </a:extLst>
              </p:cNvPr>
              <p:cNvSpPr/>
              <p:nvPr/>
            </p:nvSpPr>
            <p:spPr>
              <a:xfrm>
                <a:off x="5715009" y="3357562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59368814-6042-4D14-9C04-1C56E7E67924}"/>
                  </a:ext>
                </a:extLst>
              </p:cNvPr>
              <p:cNvSpPr/>
              <p:nvPr/>
            </p:nvSpPr>
            <p:spPr>
              <a:xfrm>
                <a:off x="5715009" y="3714752"/>
                <a:ext cx="214313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89AED025-D80B-45C1-AE10-006DA6EA6A44}"/>
                  </a:ext>
                </a:extLst>
              </p:cNvPr>
              <p:cNvSpPr/>
              <p:nvPr/>
            </p:nvSpPr>
            <p:spPr>
              <a:xfrm>
                <a:off x="5715009" y="4071942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98CEE1B4-D6E1-4FD8-B7E2-D75521FBC3FB}"/>
                  </a:ext>
                </a:extLst>
              </p:cNvPr>
              <p:cNvSpPr/>
              <p:nvPr/>
            </p:nvSpPr>
            <p:spPr>
              <a:xfrm>
                <a:off x="5715009" y="4429132"/>
                <a:ext cx="214313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40D4C948-2A42-413B-B267-FFF3873654FE}"/>
                  </a:ext>
                </a:extLst>
              </p:cNvPr>
              <p:cNvSpPr/>
              <p:nvPr/>
            </p:nvSpPr>
            <p:spPr>
              <a:xfrm>
                <a:off x="5715009" y="4786322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EEDCF53D-EA45-4FBD-A10D-A6A385887FC6}"/>
                  </a:ext>
                </a:extLst>
              </p:cNvPr>
              <p:cNvSpPr/>
              <p:nvPr/>
            </p:nvSpPr>
            <p:spPr>
              <a:xfrm>
                <a:off x="5715009" y="5143512"/>
                <a:ext cx="214313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BE1EDF13-4762-4FAD-8BFB-8F3B160469B8}"/>
                  </a:ext>
                </a:extLst>
              </p:cNvPr>
              <p:cNvSpPr/>
              <p:nvPr/>
            </p:nvSpPr>
            <p:spPr>
              <a:xfrm>
                <a:off x="5715009" y="5500702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0774C6E5-614C-419A-9907-7C2E50537E34}"/>
                  </a:ext>
                </a:extLst>
              </p:cNvPr>
              <p:cNvSpPr/>
              <p:nvPr/>
            </p:nvSpPr>
            <p:spPr>
              <a:xfrm>
                <a:off x="5715009" y="5857892"/>
                <a:ext cx="214313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cxnSp>
            <p:nvCxnSpPr>
              <p:cNvPr id="551" name="Straight Arrow Connector 550">
                <a:extLst>
                  <a:ext uri="{FF2B5EF4-FFF2-40B4-BE49-F238E27FC236}">
                    <a16:creationId xmlns:a16="http://schemas.microsoft.com/office/drawing/2014/main" id="{EA5AA710-96E2-48BA-8CC4-C1D8950BFE37}"/>
                  </a:ext>
                </a:extLst>
              </p:cNvPr>
              <p:cNvCxnSpPr>
                <a:stCxn id="317" idx="6"/>
                <a:endCxn id="330" idx="2"/>
              </p:cNvCxnSpPr>
              <p:nvPr/>
            </p:nvCxnSpPr>
            <p:spPr>
              <a:xfrm>
                <a:off x="5072066" y="1679563"/>
                <a:ext cx="642943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Arrow Connector 552">
                <a:extLst>
                  <a:ext uri="{FF2B5EF4-FFF2-40B4-BE49-F238E27FC236}">
                    <a16:creationId xmlns:a16="http://schemas.microsoft.com/office/drawing/2014/main" id="{70F79D7B-89C4-4326-8D47-32ED5CA85EC6}"/>
                  </a:ext>
                </a:extLst>
              </p:cNvPr>
              <p:cNvCxnSpPr>
                <a:stCxn id="317" idx="6"/>
                <a:endCxn id="331" idx="2"/>
              </p:cNvCxnSpPr>
              <p:nvPr/>
            </p:nvCxnSpPr>
            <p:spPr>
              <a:xfrm>
                <a:off x="5072066" y="1679563"/>
                <a:ext cx="642943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Arrow Connector 554">
                <a:extLst>
                  <a:ext uri="{FF2B5EF4-FFF2-40B4-BE49-F238E27FC236}">
                    <a16:creationId xmlns:a16="http://schemas.microsoft.com/office/drawing/2014/main" id="{ADD673A8-0D81-4E8F-82C2-5FE543D601D0}"/>
                  </a:ext>
                </a:extLst>
              </p:cNvPr>
              <p:cNvCxnSpPr>
                <a:stCxn id="319" idx="6"/>
                <a:endCxn id="332" idx="2"/>
              </p:cNvCxnSpPr>
              <p:nvPr/>
            </p:nvCxnSpPr>
            <p:spPr>
              <a:xfrm>
                <a:off x="5072066" y="2393943"/>
                <a:ext cx="642943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Arrow Connector 556">
                <a:extLst>
                  <a:ext uri="{FF2B5EF4-FFF2-40B4-BE49-F238E27FC236}">
                    <a16:creationId xmlns:a16="http://schemas.microsoft.com/office/drawing/2014/main" id="{0120DB4E-F88A-42DA-940C-C7C8E44AA9CB}"/>
                  </a:ext>
                </a:extLst>
              </p:cNvPr>
              <p:cNvCxnSpPr>
                <a:stCxn id="320" idx="6"/>
                <a:endCxn id="333" idx="2"/>
              </p:cNvCxnSpPr>
              <p:nvPr/>
            </p:nvCxnSpPr>
            <p:spPr>
              <a:xfrm>
                <a:off x="5072066" y="2751133"/>
                <a:ext cx="642943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Arrow Connector 558">
                <a:extLst>
                  <a:ext uri="{FF2B5EF4-FFF2-40B4-BE49-F238E27FC236}">
                    <a16:creationId xmlns:a16="http://schemas.microsoft.com/office/drawing/2014/main" id="{C0151EE3-79F8-4E4C-8F82-0987CF494D6E}"/>
                  </a:ext>
                </a:extLst>
              </p:cNvPr>
              <p:cNvCxnSpPr>
                <a:stCxn id="320" idx="6"/>
                <a:endCxn id="334" idx="2"/>
              </p:cNvCxnSpPr>
              <p:nvPr/>
            </p:nvCxnSpPr>
            <p:spPr>
              <a:xfrm>
                <a:off x="5072066" y="2751133"/>
                <a:ext cx="642943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Arrow Connector 560">
                <a:extLst>
                  <a:ext uri="{FF2B5EF4-FFF2-40B4-BE49-F238E27FC236}">
                    <a16:creationId xmlns:a16="http://schemas.microsoft.com/office/drawing/2014/main" id="{E9CDF9BE-8C18-4EE2-8D5E-EFC22297AAB9}"/>
                  </a:ext>
                </a:extLst>
              </p:cNvPr>
              <p:cNvCxnSpPr>
                <a:stCxn id="322" idx="6"/>
                <a:endCxn id="335" idx="2"/>
              </p:cNvCxnSpPr>
              <p:nvPr/>
            </p:nvCxnSpPr>
            <p:spPr>
              <a:xfrm>
                <a:off x="5072066" y="3465513"/>
                <a:ext cx="642943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Arrow Connector 562">
                <a:extLst>
                  <a:ext uri="{FF2B5EF4-FFF2-40B4-BE49-F238E27FC236}">
                    <a16:creationId xmlns:a16="http://schemas.microsoft.com/office/drawing/2014/main" id="{D36F2404-D0C0-4173-9E5E-CB833B7B4B65}"/>
                  </a:ext>
                </a:extLst>
              </p:cNvPr>
              <p:cNvCxnSpPr>
                <a:stCxn id="323" idx="6"/>
                <a:endCxn id="336" idx="2"/>
              </p:cNvCxnSpPr>
              <p:nvPr/>
            </p:nvCxnSpPr>
            <p:spPr>
              <a:xfrm>
                <a:off x="5072066" y="3822703"/>
                <a:ext cx="642943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Arrow Connector 564">
                <a:extLst>
                  <a:ext uri="{FF2B5EF4-FFF2-40B4-BE49-F238E27FC236}">
                    <a16:creationId xmlns:a16="http://schemas.microsoft.com/office/drawing/2014/main" id="{C1B5B5F3-711C-4E3E-A1AA-3E04B350F8C1}"/>
                  </a:ext>
                </a:extLst>
              </p:cNvPr>
              <p:cNvCxnSpPr>
                <a:stCxn id="324" idx="6"/>
                <a:endCxn id="337" idx="2"/>
              </p:cNvCxnSpPr>
              <p:nvPr/>
            </p:nvCxnSpPr>
            <p:spPr>
              <a:xfrm>
                <a:off x="5072066" y="4179893"/>
                <a:ext cx="642943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Arrow Connector 566">
                <a:extLst>
                  <a:ext uri="{FF2B5EF4-FFF2-40B4-BE49-F238E27FC236}">
                    <a16:creationId xmlns:a16="http://schemas.microsoft.com/office/drawing/2014/main" id="{ACC32E52-1462-42EF-8F8D-D3460C5322C5}"/>
                  </a:ext>
                </a:extLst>
              </p:cNvPr>
              <p:cNvCxnSpPr>
                <a:stCxn id="324" idx="6"/>
                <a:endCxn id="338" idx="2"/>
              </p:cNvCxnSpPr>
              <p:nvPr/>
            </p:nvCxnSpPr>
            <p:spPr>
              <a:xfrm>
                <a:off x="5072066" y="4179893"/>
                <a:ext cx="642943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Arrow Connector 568">
                <a:extLst>
                  <a:ext uri="{FF2B5EF4-FFF2-40B4-BE49-F238E27FC236}">
                    <a16:creationId xmlns:a16="http://schemas.microsoft.com/office/drawing/2014/main" id="{7D87126C-2EAD-4302-A00B-5EAD2DCE89B7}"/>
                  </a:ext>
                </a:extLst>
              </p:cNvPr>
              <p:cNvCxnSpPr>
                <a:stCxn id="326" idx="6"/>
                <a:endCxn id="339" idx="2"/>
              </p:cNvCxnSpPr>
              <p:nvPr/>
            </p:nvCxnSpPr>
            <p:spPr>
              <a:xfrm>
                <a:off x="5072066" y="4894273"/>
                <a:ext cx="642943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Arrow Connector 570">
                <a:extLst>
                  <a:ext uri="{FF2B5EF4-FFF2-40B4-BE49-F238E27FC236}">
                    <a16:creationId xmlns:a16="http://schemas.microsoft.com/office/drawing/2014/main" id="{1C8604F9-E061-4E8A-8C3B-D725BBE511D2}"/>
                  </a:ext>
                </a:extLst>
              </p:cNvPr>
              <p:cNvCxnSpPr>
                <a:stCxn id="326" idx="6"/>
                <a:endCxn id="340" idx="2"/>
              </p:cNvCxnSpPr>
              <p:nvPr/>
            </p:nvCxnSpPr>
            <p:spPr>
              <a:xfrm>
                <a:off x="5072066" y="4894273"/>
                <a:ext cx="642943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Arrow Connector 572">
                <a:extLst>
                  <a:ext uri="{FF2B5EF4-FFF2-40B4-BE49-F238E27FC236}">
                    <a16:creationId xmlns:a16="http://schemas.microsoft.com/office/drawing/2014/main" id="{6AE95304-6CA1-4778-BC72-7671DA1E4623}"/>
                  </a:ext>
                </a:extLst>
              </p:cNvPr>
              <p:cNvCxnSpPr>
                <a:stCxn id="328" idx="6"/>
                <a:endCxn id="341" idx="2"/>
              </p:cNvCxnSpPr>
              <p:nvPr/>
            </p:nvCxnSpPr>
            <p:spPr>
              <a:xfrm>
                <a:off x="5072066" y="5608653"/>
                <a:ext cx="642943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Straight Arrow Connector 574">
                <a:extLst>
                  <a:ext uri="{FF2B5EF4-FFF2-40B4-BE49-F238E27FC236}">
                    <a16:creationId xmlns:a16="http://schemas.microsoft.com/office/drawing/2014/main" id="{4F77281F-82DD-48EC-877F-8DC99E5B4A4E}"/>
                  </a:ext>
                </a:extLst>
              </p:cNvPr>
              <p:cNvCxnSpPr>
                <a:stCxn id="328" idx="6"/>
                <a:endCxn id="342" idx="2"/>
              </p:cNvCxnSpPr>
              <p:nvPr/>
            </p:nvCxnSpPr>
            <p:spPr>
              <a:xfrm>
                <a:off x="5072066" y="5608653"/>
                <a:ext cx="642943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8" name="Explosion 1 397">
              <a:extLst>
                <a:ext uri="{FF2B5EF4-FFF2-40B4-BE49-F238E27FC236}">
                  <a16:creationId xmlns:a16="http://schemas.microsoft.com/office/drawing/2014/main" id="{1A5AC4BB-7BE0-4405-973C-81CA8104CA52}"/>
                </a:ext>
              </a:extLst>
            </p:cNvPr>
            <p:cNvSpPr/>
            <p:nvPr/>
          </p:nvSpPr>
          <p:spPr>
            <a:xfrm>
              <a:off x="5857884" y="3398838"/>
              <a:ext cx="142876" cy="142876"/>
            </a:xfrm>
            <a:prstGeom prst="irregularSeal1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00" name="Explosion 1 399">
              <a:extLst>
                <a:ext uri="{FF2B5EF4-FFF2-40B4-BE49-F238E27FC236}">
                  <a16:creationId xmlns:a16="http://schemas.microsoft.com/office/drawing/2014/main" id="{56D7B75F-35E5-4AE6-A1EF-5D49AF48DCFF}"/>
                </a:ext>
              </a:extLst>
            </p:cNvPr>
            <p:cNvSpPr/>
            <p:nvPr/>
          </p:nvSpPr>
          <p:spPr>
            <a:xfrm>
              <a:off x="5881697" y="4835534"/>
              <a:ext cx="142876" cy="142876"/>
            </a:xfrm>
            <a:prstGeom prst="irregularSeal1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02" name="Explosion 1 401">
              <a:extLst>
                <a:ext uri="{FF2B5EF4-FFF2-40B4-BE49-F238E27FC236}">
                  <a16:creationId xmlns:a16="http://schemas.microsoft.com/office/drawing/2014/main" id="{DA4FF454-1ABC-4451-AC2C-739CEE157086}"/>
                </a:ext>
              </a:extLst>
            </p:cNvPr>
            <p:cNvSpPr/>
            <p:nvPr/>
          </p:nvSpPr>
          <p:spPr>
            <a:xfrm>
              <a:off x="5857884" y="5715016"/>
              <a:ext cx="142876" cy="142876"/>
            </a:xfrm>
            <a:prstGeom prst="irregularSeal1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31" name="Group 426">
            <a:extLst>
              <a:ext uri="{FF2B5EF4-FFF2-40B4-BE49-F238E27FC236}">
                <a16:creationId xmlns:a16="http://schemas.microsoft.com/office/drawing/2014/main" id="{F1EAA273-2DCA-424F-BEF4-CA7BA0FFC90F}"/>
              </a:ext>
            </a:extLst>
          </p:cNvPr>
          <p:cNvGrpSpPr>
            <a:grpSpLocks/>
          </p:cNvGrpSpPr>
          <p:nvPr/>
        </p:nvGrpSpPr>
        <p:grpSpPr bwMode="auto">
          <a:xfrm>
            <a:off x="5887984" y="2035607"/>
            <a:ext cx="666924" cy="3376301"/>
            <a:chOff x="6326565" y="1571612"/>
            <a:chExt cx="888641" cy="4500594"/>
          </a:xfrm>
        </p:grpSpPr>
        <p:grpSp>
          <p:nvGrpSpPr>
            <p:cNvPr id="19500" name="Group 691">
              <a:extLst>
                <a:ext uri="{FF2B5EF4-FFF2-40B4-BE49-F238E27FC236}">
                  <a16:creationId xmlns:a16="http://schemas.microsoft.com/office/drawing/2014/main" id="{A5C9B607-545E-4FB7-9488-5AD1EA5E46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565" y="1571612"/>
              <a:ext cx="888641" cy="4500594"/>
              <a:chOff x="5826499" y="1571612"/>
              <a:chExt cx="888641" cy="4500594"/>
            </a:xfrm>
          </p:grpSpPr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89834B5E-2DF6-41F8-8D0C-5D85908277FB}"/>
                  </a:ext>
                </a:extLst>
              </p:cNvPr>
              <p:cNvSpPr/>
              <p:nvPr/>
            </p:nvSpPr>
            <p:spPr>
              <a:xfrm>
                <a:off x="6500914" y="1571612"/>
                <a:ext cx="214226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2A7ADBDA-5F02-49E4-888C-CA19818BF45F}"/>
                  </a:ext>
                </a:extLst>
              </p:cNvPr>
              <p:cNvSpPr/>
              <p:nvPr/>
            </p:nvSpPr>
            <p:spPr>
              <a:xfrm>
                <a:off x="6500914" y="1928802"/>
                <a:ext cx="214226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9BF08EC5-21E9-478D-A33C-D2D3E8426988}"/>
                  </a:ext>
                </a:extLst>
              </p:cNvPr>
              <p:cNvSpPr/>
              <p:nvPr/>
            </p:nvSpPr>
            <p:spPr>
              <a:xfrm>
                <a:off x="6500914" y="2285992"/>
                <a:ext cx="214226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4C01621E-F57E-4ADF-ABB4-4E9709785E74}"/>
                  </a:ext>
                </a:extLst>
              </p:cNvPr>
              <p:cNvSpPr/>
              <p:nvPr/>
            </p:nvSpPr>
            <p:spPr>
              <a:xfrm>
                <a:off x="6500914" y="2643182"/>
                <a:ext cx="214226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FA1EB5EE-325F-45B3-9E73-0DA48BBB70D7}"/>
                  </a:ext>
                </a:extLst>
              </p:cNvPr>
              <p:cNvSpPr/>
              <p:nvPr/>
            </p:nvSpPr>
            <p:spPr>
              <a:xfrm>
                <a:off x="6500914" y="3000372"/>
                <a:ext cx="214226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76BC17F7-F3D6-42AD-9785-F3AC902EE68B}"/>
                  </a:ext>
                </a:extLst>
              </p:cNvPr>
              <p:cNvSpPr/>
              <p:nvPr/>
            </p:nvSpPr>
            <p:spPr>
              <a:xfrm>
                <a:off x="6500914" y="3357562"/>
                <a:ext cx="214226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0C852FD7-6EA2-41F3-8607-D9055E67EEEC}"/>
                  </a:ext>
                </a:extLst>
              </p:cNvPr>
              <p:cNvSpPr/>
              <p:nvPr/>
            </p:nvSpPr>
            <p:spPr>
              <a:xfrm>
                <a:off x="6500914" y="3714752"/>
                <a:ext cx="214226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CF1F765B-C03F-4542-9B41-F3DCB7A7D4B2}"/>
                  </a:ext>
                </a:extLst>
              </p:cNvPr>
              <p:cNvSpPr/>
              <p:nvPr/>
            </p:nvSpPr>
            <p:spPr>
              <a:xfrm>
                <a:off x="6500914" y="4071942"/>
                <a:ext cx="214226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BFE29358-569C-47C6-987D-152F7FC0B4F6}"/>
                  </a:ext>
                </a:extLst>
              </p:cNvPr>
              <p:cNvSpPr/>
              <p:nvPr/>
            </p:nvSpPr>
            <p:spPr>
              <a:xfrm>
                <a:off x="6500914" y="4429132"/>
                <a:ext cx="214226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1C59B0BE-9E4F-4DB5-802B-EF3BDF04172F}"/>
                  </a:ext>
                </a:extLst>
              </p:cNvPr>
              <p:cNvSpPr/>
              <p:nvPr/>
            </p:nvSpPr>
            <p:spPr>
              <a:xfrm>
                <a:off x="6500914" y="4786322"/>
                <a:ext cx="214226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FAAB1A5F-855A-416D-8F33-4DFE25BA6ABF}"/>
                  </a:ext>
                </a:extLst>
              </p:cNvPr>
              <p:cNvSpPr/>
              <p:nvPr/>
            </p:nvSpPr>
            <p:spPr>
              <a:xfrm>
                <a:off x="6500914" y="5143512"/>
                <a:ext cx="214226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E2953A32-C388-4A63-8561-03DC0EEAEE3A}"/>
                  </a:ext>
                </a:extLst>
              </p:cNvPr>
              <p:cNvSpPr/>
              <p:nvPr/>
            </p:nvSpPr>
            <p:spPr>
              <a:xfrm>
                <a:off x="6500914" y="5500702"/>
                <a:ext cx="214226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ACB44D6F-5823-43C9-AFCC-DF1DF5B8333D}"/>
                  </a:ext>
                </a:extLst>
              </p:cNvPr>
              <p:cNvSpPr/>
              <p:nvPr/>
            </p:nvSpPr>
            <p:spPr>
              <a:xfrm>
                <a:off x="6500914" y="5857892"/>
                <a:ext cx="214226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cxnSp>
            <p:nvCxnSpPr>
              <p:cNvPr id="577" name="Straight Arrow Connector 576">
                <a:extLst>
                  <a:ext uri="{FF2B5EF4-FFF2-40B4-BE49-F238E27FC236}">
                    <a16:creationId xmlns:a16="http://schemas.microsoft.com/office/drawing/2014/main" id="{48969872-DB8C-46E4-8C60-52112365BCF2}"/>
                  </a:ext>
                </a:extLst>
              </p:cNvPr>
              <p:cNvCxnSpPr>
                <a:stCxn id="330" idx="6"/>
                <a:endCxn id="343" idx="2"/>
              </p:cNvCxnSpPr>
              <p:nvPr/>
            </p:nvCxnSpPr>
            <p:spPr>
              <a:xfrm>
                <a:off x="5858236" y="1679563"/>
                <a:ext cx="642677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Arrow Connector 578">
                <a:extLst>
                  <a:ext uri="{FF2B5EF4-FFF2-40B4-BE49-F238E27FC236}">
                    <a16:creationId xmlns:a16="http://schemas.microsoft.com/office/drawing/2014/main" id="{283D698B-A2E1-4545-BAC1-B4EB462684EA}"/>
                  </a:ext>
                </a:extLst>
              </p:cNvPr>
              <p:cNvCxnSpPr>
                <a:stCxn id="330" idx="6"/>
                <a:endCxn id="344" idx="2"/>
              </p:cNvCxnSpPr>
              <p:nvPr/>
            </p:nvCxnSpPr>
            <p:spPr>
              <a:xfrm>
                <a:off x="5858236" y="1679563"/>
                <a:ext cx="642677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Arrow Connector 580">
                <a:extLst>
                  <a:ext uri="{FF2B5EF4-FFF2-40B4-BE49-F238E27FC236}">
                    <a16:creationId xmlns:a16="http://schemas.microsoft.com/office/drawing/2014/main" id="{19EEFEA2-1687-4BD4-B8E8-6CC4B2211112}"/>
                  </a:ext>
                </a:extLst>
              </p:cNvPr>
              <p:cNvCxnSpPr>
                <a:stCxn id="330" idx="6"/>
                <a:endCxn id="345" idx="2"/>
              </p:cNvCxnSpPr>
              <p:nvPr/>
            </p:nvCxnSpPr>
            <p:spPr>
              <a:xfrm>
                <a:off x="5858236" y="1679563"/>
                <a:ext cx="642677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Arrow Connector 582">
                <a:extLst>
                  <a:ext uri="{FF2B5EF4-FFF2-40B4-BE49-F238E27FC236}">
                    <a16:creationId xmlns:a16="http://schemas.microsoft.com/office/drawing/2014/main" id="{D3BC4C59-536C-4EB4-AABC-574AEB26A57B}"/>
                  </a:ext>
                </a:extLst>
              </p:cNvPr>
              <p:cNvCxnSpPr>
                <a:stCxn id="333" idx="6"/>
                <a:endCxn id="346" idx="2"/>
              </p:cNvCxnSpPr>
              <p:nvPr/>
            </p:nvCxnSpPr>
            <p:spPr>
              <a:xfrm>
                <a:off x="5858236" y="2751133"/>
                <a:ext cx="642677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Arrow Connector 584">
                <a:extLst>
                  <a:ext uri="{FF2B5EF4-FFF2-40B4-BE49-F238E27FC236}">
                    <a16:creationId xmlns:a16="http://schemas.microsoft.com/office/drawing/2014/main" id="{171A43FE-4853-4FE1-B084-D4CEDB6B7657}"/>
                  </a:ext>
                </a:extLst>
              </p:cNvPr>
              <p:cNvCxnSpPr>
                <a:stCxn id="334" idx="6"/>
                <a:endCxn id="347" idx="2"/>
              </p:cNvCxnSpPr>
              <p:nvPr/>
            </p:nvCxnSpPr>
            <p:spPr>
              <a:xfrm>
                <a:off x="5858236" y="3108323"/>
                <a:ext cx="642677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Arrow Connector 586">
                <a:extLst>
                  <a:ext uri="{FF2B5EF4-FFF2-40B4-BE49-F238E27FC236}">
                    <a16:creationId xmlns:a16="http://schemas.microsoft.com/office/drawing/2014/main" id="{682F9E50-1775-4180-B67D-98F95055B6AA}"/>
                  </a:ext>
                </a:extLst>
              </p:cNvPr>
              <p:cNvCxnSpPr>
                <a:stCxn id="334" idx="6"/>
                <a:endCxn id="348" idx="2"/>
              </p:cNvCxnSpPr>
              <p:nvPr/>
            </p:nvCxnSpPr>
            <p:spPr>
              <a:xfrm>
                <a:off x="5858236" y="3108323"/>
                <a:ext cx="642677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Arrow Connector 589">
                <a:extLst>
                  <a:ext uri="{FF2B5EF4-FFF2-40B4-BE49-F238E27FC236}">
                    <a16:creationId xmlns:a16="http://schemas.microsoft.com/office/drawing/2014/main" id="{2B326C38-66BE-45AF-BFEE-A3EE7B6C5864}"/>
                  </a:ext>
                </a:extLst>
              </p:cNvPr>
              <p:cNvCxnSpPr>
                <a:stCxn id="336" idx="6"/>
                <a:endCxn id="349" idx="2"/>
              </p:cNvCxnSpPr>
              <p:nvPr/>
            </p:nvCxnSpPr>
            <p:spPr>
              <a:xfrm>
                <a:off x="5858236" y="3822703"/>
                <a:ext cx="642677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Arrow Connector 591">
                <a:extLst>
                  <a:ext uri="{FF2B5EF4-FFF2-40B4-BE49-F238E27FC236}">
                    <a16:creationId xmlns:a16="http://schemas.microsoft.com/office/drawing/2014/main" id="{66035162-01A7-45CA-94CC-E7AF4B3E188E}"/>
                  </a:ext>
                </a:extLst>
              </p:cNvPr>
              <p:cNvCxnSpPr>
                <a:stCxn id="336" idx="6"/>
                <a:endCxn id="350" idx="2"/>
              </p:cNvCxnSpPr>
              <p:nvPr/>
            </p:nvCxnSpPr>
            <p:spPr>
              <a:xfrm>
                <a:off x="5858236" y="3822703"/>
                <a:ext cx="642677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Arrow Connector 593">
                <a:extLst>
                  <a:ext uri="{FF2B5EF4-FFF2-40B4-BE49-F238E27FC236}">
                    <a16:creationId xmlns:a16="http://schemas.microsoft.com/office/drawing/2014/main" id="{80A71FD5-2612-4231-8A82-E7A0297496CB}"/>
                  </a:ext>
                </a:extLst>
              </p:cNvPr>
              <p:cNvCxnSpPr>
                <a:stCxn id="338" idx="6"/>
                <a:endCxn id="351" idx="2"/>
              </p:cNvCxnSpPr>
              <p:nvPr/>
            </p:nvCxnSpPr>
            <p:spPr>
              <a:xfrm>
                <a:off x="5858236" y="4537082"/>
                <a:ext cx="642677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Arrow Connector 595">
                <a:extLst>
                  <a:ext uri="{FF2B5EF4-FFF2-40B4-BE49-F238E27FC236}">
                    <a16:creationId xmlns:a16="http://schemas.microsoft.com/office/drawing/2014/main" id="{E03A26BD-B796-4C0F-8E6F-A235922B0EF6}"/>
                  </a:ext>
                </a:extLst>
              </p:cNvPr>
              <p:cNvCxnSpPr>
                <a:stCxn id="339" idx="6"/>
                <a:endCxn id="352" idx="2"/>
              </p:cNvCxnSpPr>
              <p:nvPr/>
            </p:nvCxnSpPr>
            <p:spPr>
              <a:xfrm>
                <a:off x="5858236" y="4894273"/>
                <a:ext cx="642677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Arrow Connector 597">
                <a:extLst>
                  <a:ext uri="{FF2B5EF4-FFF2-40B4-BE49-F238E27FC236}">
                    <a16:creationId xmlns:a16="http://schemas.microsoft.com/office/drawing/2014/main" id="{F06DDE5B-94E7-41F8-B9A1-DC52CCC55623}"/>
                  </a:ext>
                </a:extLst>
              </p:cNvPr>
              <p:cNvCxnSpPr>
                <a:stCxn id="339" idx="6"/>
                <a:endCxn id="353" idx="2"/>
              </p:cNvCxnSpPr>
              <p:nvPr/>
            </p:nvCxnSpPr>
            <p:spPr>
              <a:xfrm>
                <a:off x="5858236" y="4894273"/>
                <a:ext cx="642677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Arrow Connector 599">
                <a:extLst>
                  <a:ext uri="{FF2B5EF4-FFF2-40B4-BE49-F238E27FC236}">
                    <a16:creationId xmlns:a16="http://schemas.microsoft.com/office/drawing/2014/main" id="{50CC8F49-3213-457B-B308-1BF5CA170984}"/>
                  </a:ext>
                </a:extLst>
              </p:cNvPr>
              <p:cNvCxnSpPr>
                <a:stCxn id="340" idx="5"/>
                <a:endCxn id="354" idx="2"/>
              </p:cNvCxnSpPr>
              <p:nvPr/>
            </p:nvCxnSpPr>
            <p:spPr>
              <a:xfrm rot="16200000" flipH="1">
                <a:off x="6023212" y="5129363"/>
                <a:ext cx="280989" cy="6744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Arrow Connector 604">
                <a:extLst>
                  <a:ext uri="{FF2B5EF4-FFF2-40B4-BE49-F238E27FC236}">
                    <a16:creationId xmlns:a16="http://schemas.microsoft.com/office/drawing/2014/main" id="{49EED469-F059-442E-8CDF-A0ADFAD4B12F}"/>
                  </a:ext>
                </a:extLst>
              </p:cNvPr>
              <p:cNvCxnSpPr>
                <a:stCxn id="341" idx="6"/>
                <a:endCxn id="355" idx="2"/>
              </p:cNvCxnSpPr>
              <p:nvPr/>
            </p:nvCxnSpPr>
            <p:spPr>
              <a:xfrm>
                <a:off x="5858236" y="5608653"/>
                <a:ext cx="642677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4" name="Explosion 1 403">
              <a:extLst>
                <a:ext uri="{FF2B5EF4-FFF2-40B4-BE49-F238E27FC236}">
                  <a16:creationId xmlns:a16="http://schemas.microsoft.com/office/drawing/2014/main" id="{0A2C243E-1C15-4B23-B346-8EFA8ACD97E0}"/>
                </a:ext>
              </a:extLst>
            </p:cNvPr>
            <p:cNvSpPr/>
            <p:nvPr/>
          </p:nvSpPr>
          <p:spPr>
            <a:xfrm>
              <a:off x="6715345" y="1857364"/>
              <a:ext cx="142817" cy="142876"/>
            </a:xfrm>
            <a:prstGeom prst="irregularSeal1">
              <a:avLst/>
            </a:prstGeom>
            <a:solidFill>
              <a:srgbClr val="CC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06" name="Explosion 1 405">
              <a:extLst>
                <a:ext uri="{FF2B5EF4-FFF2-40B4-BE49-F238E27FC236}">
                  <a16:creationId xmlns:a16="http://schemas.microsoft.com/office/drawing/2014/main" id="{31673A8B-A975-4024-BD5D-5374C273556E}"/>
                </a:ext>
              </a:extLst>
            </p:cNvPr>
            <p:cNvSpPr/>
            <p:nvPr/>
          </p:nvSpPr>
          <p:spPr>
            <a:xfrm>
              <a:off x="6643937" y="3214686"/>
              <a:ext cx="142817" cy="142876"/>
            </a:xfrm>
            <a:prstGeom prst="irregularSeal1">
              <a:avLst/>
            </a:prstGeom>
            <a:solidFill>
              <a:srgbClr val="33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08" name="Explosion 1 407">
              <a:extLst>
                <a:ext uri="{FF2B5EF4-FFF2-40B4-BE49-F238E27FC236}">
                  <a16:creationId xmlns:a16="http://schemas.microsoft.com/office/drawing/2014/main" id="{EC4E4FE6-F687-4B5F-9AB4-AF6842421B85}"/>
                </a:ext>
              </a:extLst>
            </p:cNvPr>
            <p:cNvSpPr/>
            <p:nvPr/>
          </p:nvSpPr>
          <p:spPr>
            <a:xfrm>
              <a:off x="6643937" y="4478345"/>
              <a:ext cx="142817" cy="142876"/>
            </a:xfrm>
            <a:prstGeom prst="irregularSeal1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225" name="Group 428">
            <a:extLst>
              <a:ext uri="{FF2B5EF4-FFF2-40B4-BE49-F238E27FC236}">
                <a16:creationId xmlns:a16="http://schemas.microsoft.com/office/drawing/2014/main" id="{50B30B51-75C9-4435-9F5D-26F3F9C0CEC8}"/>
              </a:ext>
            </a:extLst>
          </p:cNvPr>
          <p:cNvGrpSpPr>
            <a:grpSpLocks/>
          </p:cNvGrpSpPr>
          <p:nvPr/>
        </p:nvGrpSpPr>
        <p:grpSpPr bwMode="auto">
          <a:xfrm>
            <a:off x="6501315" y="2035607"/>
            <a:ext cx="696697" cy="3376301"/>
            <a:chOff x="7143768" y="1571612"/>
            <a:chExt cx="928694" cy="4500594"/>
          </a:xfrm>
        </p:grpSpPr>
        <p:grpSp>
          <p:nvGrpSpPr>
            <p:cNvPr id="19470" name="Group 692">
              <a:extLst>
                <a:ext uri="{FF2B5EF4-FFF2-40B4-BE49-F238E27FC236}">
                  <a16:creationId xmlns:a16="http://schemas.microsoft.com/office/drawing/2014/main" id="{6B8EE920-9DC4-4EF7-A773-9F10C1894E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3768" y="1571612"/>
              <a:ext cx="928694" cy="4500594"/>
              <a:chOff x="6643702" y="1571612"/>
              <a:chExt cx="928694" cy="4500594"/>
            </a:xfrm>
          </p:grpSpPr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A3EBA593-79D0-44BD-AB1C-4D3D7B543D9E}"/>
                  </a:ext>
                </a:extLst>
              </p:cNvPr>
              <p:cNvSpPr/>
              <p:nvPr/>
            </p:nvSpPr>
            <p:spPr>
              <a:xfrm>
                <a:off x="7358082" y="157161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E4E2FB43-B6E4-4739-BAD7-5A5E9BFD7DEE}"/>
                  </a:ext>
                </a:extLst>
              </p:cNvPr>
              <p:cNvSpPr/>
              <p:nvPr/>
            </p:nvSpPr>
            <p:spPr>
              <a:xfrm>
                <a:off x="7358082" y="192880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2E087CC8-AF5E-47DA-A884-07EBDC3B1719}"/>
                  </a:ext>
                </a:extLst>
              </p:cNvPr>
              <p:cNvSpPr/>
              <p:nvPr/>
            </p:nvSpPr>
            <p:spPr>
              <a:xfrm>
                <a:off x="7358082" y="228599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E8AA8829-BD8C-4CD9-ABE1-C4A150B2C6D3}"/>
                  </a:ext>
                </a:extLst>
              </p:cNvPr>
              <p:cNvSpPr/>
              <p:nvPr/>
            </p:nvSpPr>
            <p:spPr>
              <a:xfrm>
                <a:off x="7358082" y="264318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BC69F55B-F4ED-4173-BFC0-A275B0C4B33B}"/>
                  </a:ext>
                </a:extLst>
              </p:cNvPr>
              <p:cNvSpPr/>
              <p:nvPr/>
            </p:nvSpPr>
            <p:spPr>
              <a:xfrm>
                <a:off x="7358082" y="300037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0F8B6635-32E4-4033-9518-9B5516C9B9CA}"/>
                  </a:ext>
                </a:extLst>
              </p:cNvPr>
              <p:cNvSpPr/>
              <p:nvPr/>
            </p:nvSpPr>
            <p:spPr>
              <a:xfrm>
                <a:off x="7358082" y="335756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7B3E7C82-1770-4D44-B95E-7F8EA0945F57}"/>
                  </a:ext>
                </a:extLst>
              </p:cNvPr>
              <p:cNvSpPr/>
              <p:nvPr/>
            </p:nvSpPr>
            <p:spPr>
              <a:xfrm>
                <a:off x="7358082" y="371475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6C35627E-98D3-48FB-A5F4-08F051D37F58}"/>
                  </a:ext>
                </a:extLst>
              </p:cNvPr>
              <p:cNvSpPr/>
              <p:nvPr/>
            </p:nvSpPr>
            <p:spPr>
              <a:xfrm>
                <a:off x="7358082" y="407194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85F81FB1-51C0-4D2F-8FE5-392A3B4963D4}"/>
                  </a:ext>
                </a:extLst>
              </p:cNvPr>
              <p:cNvSpPr/>
              <p:nvPr/>
            </p:nvSpPr>
            <p:spPr>
              <a:xfrm>
                <a:off x="7358082" y="442913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8766C3F9-3F92-4863-84FF-B96F04673F51}"/>
                  </a:ext>
                </a:extLst>
              </p:cNvPr>
              <p:cNvSpPr/>
              <p:nvPr/>
            </p:nvSpPr>
            <p:spPr>
              <a:xfrm>
                <a:off x="7358082" y="478632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7B8BD1E9-5B4A-429B-BAF6-1B5C52FDFF6F}"/>
                  </a:ext>
                </a:extLst>
              </p:cNvPr>
              <p:cNvSpPr/>
              <p:nvPr/>
            </p:nvSpPr>
            <p:spPr>
              <a:xfrm>
                <a:off x="7358082" y="514351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446C3975-9A33-4C5E-A51B-FD405E4ECBC2}"/>
                  </a:ext>
                </a:extLst>
              </p:cNvPr>
              <p:cNvSpPr/>
              <p:nvPr/>
            </p:nvSpPr>
            <p:spPr>
              <a:xfrm>
                <a:off x="7358082" y="5500702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39BD0E26-F2F0-4A46-99D5-6A1731035B07}"/>
                  </a:ext>
                </a:extLst>
              </p:cNvPr>
              <p:cNvSpPr/>
              <p:nvPr/>
            </p:nvSpPr>
            <p:spPr>
              <a:xfrm>
                <a:off x="7358082" y="585789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cxnSp>
            <p:nvCxnSpPr>
              <p:cNvPr id="607" name="Straight Arrow Connector 606">
                <a:extLst>
                  <a:ext uri="{FF2B5EF4-FFF2-40B4-BE49-F238E27FC236}">
                    <a16:creationId xmlns:a16="http://schemas.microsoft.com/office/drawing/2014/main" id="{9BDF1263-3D58-4FBE-B1C5-BF2CA6A21F84}"/>
                  </a:ext>
                </a:extLst>
              </p:cNvPr>
              <p:cNvCxnSpPr>
                <a:stCxn id="343" idx="6"/>
                <a:endCxn id="356" idx="2"/>
              </p:cNvCxnSpPr>
              <p:nvPr/>
            </p:nvCxnSpPr>
            <p:spPr>
              <a:xfrm>
                <a:off x="6643702" y="1679563"/>
                <a:ext cx="7143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Arrow Connector 608">
                <a:extLst>
                  <a:ext uri="{FF2B5EF4-FFF2-40B4-BE49-F238E27FC236}">
                    <a16:creationId xmlns:a16="http://schemas.microsoft.com/office/drawing/2014/main" id="{0CBA5159-FE7D-4E89-9907-6137D6FC54CB}"/>
                  </a:ext>
                </a:extLst>
              </p:cNvPr>
              <p:cNvCxnSpPr>
                <a:stCxn id="345" idx="6"/>
                <a:endCxn id="357" idx="2"/>
              </p:cNvCxnSpPr>
              <p:nvPr/>
            </p:nvCxnSpPr>
            <p:spPr>
              <a:xfrm flipV="1">
                <a:off x="6643702" y="2036753"/>
                <a:ext cx="714380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Arrow Connector 610">
                <a:extLst>
                  <a:ext uri="{FF2B5EF4-FFF2-40B4-BE49-F238E27FC236}">
                    <a16:creationId xmlns:a16="http://schemas.microsoft.com/office/drawing/2014/main" id="{15567120-8357-4C60-9C53-FA2DA4F09C8B}"/>
                  </a:ext>
                </a:extLst>
              </p:cNvPr>
              <p:cNvCxnSpPr>
                <a:stCxn id="345" idx="6"/>
                <a:endCxn id="358" idx="2"/>
              </p:cNvCxnSpPr>
              <p:nvPr/>
            </p:nvCxnSpPr>
            <p:spPr>
              <a:xfrm>
                <a:off x="6643702" y="2393943"/>
                <a:ext cx="7143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Arrow Connector 612">
                <a:extLst>
                  <a:ext uri="{FF2B5EF4-FFF2-40B4-BE49-F238E27FC236}">
                    <a16:creationId xmlns:a16="http://schemas.microsoft.com/office/drawing/2014/main" id="{7412BE89-CC95-4F1B-B45D-17D18BD0D28D}"/>
                  </a:ext>
                </a:extLst>
              </p:cNvPr>
              <p:cNvCxnSpPr>
                <a:stCxn id="345" idx="6"/>
                <a:endCxn id="359" idx="2"/>
              </p:cNvCxnSpPr>
              <p:nvPr/>
            </p:nvCxnSpPr>
            <p:spPr>
              <a:xfrm>
                <a:off x="6643702" y="2393943"/>
                <a:ext cx="714380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Arrow Connector 614">
                <a:extLst>
                  <a:ext uri="{FF2B5EF4-FFF2-40B4-BE49-F238E27FC236}">
                    <a16:creationId xmlns:a16="http://schemas.microsoft.com/office/drawing/2014/main" id="{37934B02-47E7-4855-8493-CBC3ADC98277}"/>
                  </a:ext>
                </a:extLst>
              </p:cNvPr>
              <p:cNvCxnSpPr>
                <a:stCxn id="347" idx="6"/>
                <a:endCxn id="360" idx="2"/>
              </p:cNvCxnSpPr>
              <p:nvPr/>
            </p:nvCxnSpPr>
            <p:spPr>
              <a:xfrm>
                <a:off x="6643702" y="3108323"/>
                <a:ext cx="7143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Arrow Connector 616">
                <a:extLst>
                  <a:ext uri="{FF2B5EF4-FFF2-40B4-BE49-F238E27FC236}">
                    <a16:creationId xmlns:a16="http://schemas.microsoft.com/office/drawing/2014/main" id="{597FB843-087B-44DA-A525-2F37549B9959}"/>
                  </a:ext>
                </a:extLst>
              </p:cNvPr>
              <p:cNvCxnSpPr>
                <a:stCxn id="349" idx="6"/>
                <a:endCxn id="361" idx="2"/>
              </p:cNvCxnSpPr>
              <p:nvPr/>
            </p:nvCxnSpPr>
            <p:spPr>
              <a:xfrm flipV="1">
                <a:off x="6643702" y="3465513"/>
                <a:ext cx="714380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Arrow Connector 618">
                <a:extLst>
                  <a:ext uri="{FF2B5EF4-FFF2-40B4-BE49-F238E27FC236}">
                    <a16:creationId xmlns:a16="http://schemas.microsoft.com/office/drawing/2014/main" id="{6CA1AAE7-0351-47E6-BBBE-29E8D73145FD}"/>
                  </a:ext>
                </a:extLst>
              </p:cNvPr>
              <p:cNvCxnSpPr>
                <a:stCxn id="349" idx="6"/>
                <a:endCxn id="362" idx="2"/>
              </p:cNvCxnSpPr>
              <p:nvPr/>
            </p:nvCxnSpPr>
            <p:spPr>
              <a:xfrm>
                <a:off x="6643702" y="3822703"/>
                <a:ext cx="7143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>
                <a:extLst>
                  <a:ext uri="{FF2B5EF4-FFF2-40B4-BE49-F238E27FC236}">
                    <a16:creationId xmlns:a16="http://schemas.microsoft.com/office/drawing/2014/main" id="{51256CFD-1C9B-4ED6-8265-9DCAAF2CBF24}"/>
                  </a:ext>
                </a:extLst>
              </p:cNvPr>
              <p:cNvCxnSpPr>
                <a:stCxn id="351" idx="6"/>
                <a:endCxn id="363" idx="2"/>
              </p:cNvCxnSpPr>
              <p:nvPr/>
            </p:nvCxnSpPr>
            <p:spPr>
              <a:xfrm flipV="1">
                <a:off x="6643702" y="4179893"/>
                <a:ext cx="714380" cy="357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Arrow Connector 622">
                <a:extLst>
                  <a:ext uri="{FF2B5EF4-FFF2-40B4-BE49-F238E27FC236}">
                    <a16:creationId xmlns:a16="http://schemas.microsoft.com/office/drawing/2014/main" id="{0A8C819B-0EF0-4B64-87E1-44695B4DBFE2}"/>
                  </a:ext>
                </a:extLst>
              </p:cNvPr>
              <p:cNvCxnSpPr>
                <a:stCxn id="351" idx="6"/>
                <a:endCxn id="364" idx="2"/>
              </p:cNvCxnSpPr>
              <p:nvPr/>
            </p:nvCxnSpPr>
            <p:spPr>
              <a:xfrm>
                <a:off x="6643702" y="4537082"/>
                <a:ext cx="7143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Arrow Connector 624">
                <a:extLst>
                  <a:ext uri="{FF2B5EF4-FFF2-40B4-BE49-F238E27FC236}">
                    <a16:creationId xmlns:a16="http://schemas.microsoft.com/office/drawing/2014/main" id="{644A8F72-97F2-4749-8786-0FFCBFAD0747}"/>
                  </a:ext>
                </a:extLst>
              </p:cNvPr>
              <p:cNvCxnSpPr>
                <a:stCxn id="352" idx="6"/>
                <a:endCxn id="365" idx="2"/>
              </p:cNvCxnSpPr>
              <p:nvPr/>
            </p:nvCxnSpPr>
            <p:spPr>
              <a:xfrm>
                <a:off x="6643702" y="4894273"/>
                <a:ext cx="71438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Arrow Connector 626">
                <a:extLst>
                  <a:ext uri="{FF2B5EF4-FFF2-40B4-BE49-F238E27FC236}">
                    <a16:creationId xmlns:a16="http://schemas.microsoft.com/office/drawing/2014/main" id="{E84FF918-90CC-4318-B9B4-50625B970D8E}"/>
                  </a:ext>
                </a:extLst>
              </p:cNvPr>
              <p:cNvCxnSpPr>
                <a:stCxn id="354" idx="6"/>
                <a:endCxn id="368" idx="3"/>
              </p:cNvCxnSpPr>
              <p:nvPr/>
            </p:nvCxnSpPr>
            <p:spPr>
              <a:xfrm>
                <a:off x="6643702" y="5608653"/>
                <a:ext cx="746130" cy="4318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Arrow Connector 628">
                <a:extLst>
                  <a:ext uri="{FF2B5EF4-FFF2-40B4-BE49-F238E27FC236}">
                    <a16:creationId xmlns:a16="http://schemas.microsoft.com/office/drawing/2014/main" id="{541BC6BD-07E6-44F6-B505-10C9E1D6C534}"/>
                  </a:ext>
                </a:extLst>
              </p:cNvPr>
              <p:cNvCxnSpPr>
                <a:stCxn id="354" idx="6"/>
                <a:endCxn id="366" idx="2"/>
              </p:cNvCxnSpPr>
              <p:nvPr/>
            </p:nvCxnSpPr>
            <p:spPr>
              <a:xfrm flipV="1">
                <a:off x="6643702" y="5251462"/>
                <a:ext cx="714380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Arrow Connector 630">
                <a:extLst>
                  <a:ext uri="{FF2B5EF4-FFF2-40B4-BE49-F238E27FC236}">
                    <a16:creationId xmlns:a16="http://schemas.microsoft.com/office/drawing/2014/main" id="{690B2DAC-98EC-4049-A00C-BEA57D9E6C8B}"/>
                  </a:ext>
                </a:extLst>
              </p:cNvPr>
              <p:cNvCxnSpPr>
                <a:stCxn id="354" idx="6"/>
                <a:endCxn id="367" idx="2"/>
              </p:cNvCxnSpPr>
              <p:nvPr/>
            </p:nvCxnSpPr>
            <p:spPr>
              <a:xfrm>
                <a:off x="6643702" y="5608653"/>
                <a:ext cx="71438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0" name="Explosion 1 409">
              <a:extLst>
                <a:ext uri="{FF2B5EF4-FFF2-40B4-BE49-F238E27FC236}">
                  <a16:creationId xmlns:a16="http://schemas.microsoft.com/office/drawing/2014/main" id="{3EA4AD0F-F224-4D92-8931-A64718E01078}"/>
                </a:ext>
              </a:extLst>
            </p:cNvPr>
            <p:cNvSpPr/>
            <p:nvPr/>
          </p:nvSpPr>
          <p:spPr>
            <a:xfrm>
              <a:off x="7429520" y="3030535"/>
              <a:ext cx="142876" cy="142876"/>
            </a:xfrm>
            <a:prstGeom prst="irregularSeal1">
              <a:avLst/>
            </a:prstGeom>
            <a:solidFill>
              <a:srgbClr val="33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11" name="Explosion 1 410">
              <a:extLst>
                <a:ext uri="{FF2B5EF4-FFF2-40B4-BE49-F238E27FC236}">
                  <a16:creationId xmlns:a16="http://schemas.microsoft.com/office/drawing/2014/main" id="{35510859-FEC5-4203-871F-887E66A9A672}"/>
                </a:ext>
              </a:extLst>
            </p:cNvPr>
            <p:cNvSpPr/>
            <p:nvPr/>
          </p:nvSpPr>
          <p:spPr>
            <a:xfrm>
              <a:off x="7429520" y="5357826"/>
              <a:ext cx="142876" cy="142876"/>
            </a:xfrm>
            <a:prstGeom prst="irregularSeal1">
              <a:avLst/>
            </a:prstGeom>
            <a:solidFill>
              <a:srgbClr val="66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12" name="Explosion 1 411">
              <a:extLst>
                <a:ext uri="{FF2B5EF4-FFF2-40B4-BE49-F238E27FC236}">
                  <a16:creationId xmlns:a16="http://schemas.microsoft.com/office/drawing/2014/main" id="{98CFF049-2F4F-49E6-A7CF-DDC4DE6D7AE1}"/>
                </a:ext>
              </a:extLst>
            </p:cNvPr>
            <p:cNvSpPr/>
            <p:nvPr/>
          </p:nvSpPr>
          <p:spPr>
            <a:xfrm>
              <a:off x="7429520" y="2143116"/>
              <a:ext cx="142876" cy="142876"/>
            </a:xfrm>
            <a:prstGeom prst="irregularSeal1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446" name="Rectangular Callout 445">
            <a:extLst>
              <a:ext uri="{FF2B5EF4-FFF2-40B4-BE49-F238E27FC236}">
                <a16:creationId xmlns:a16="http://schemas.microsoft.com/office/drawing/2014/main" id="{C40418D1-B66D-4D9B-AF54-7F94FF1F0855}"/>
              </a:ext>
            </a:extLst>
          </p:cNvPr>
          <p:cNvSpPr/>
          <p:nvPr/>
        </p:nvSpPr>
        <p:spPr>
          <a:xfrm>
            <a:off x="250535" y="2896654"/>
            <a:ext cx="2572420" cy="964657"/>
          </a:xfrm>
          <a:prstGeom prst="wedgeRectCallout">
            <a:avLst>
              <a:gd name="adj1" fmla="val 30151"/>
              <a:gd name="adj2" fmla="val 1277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tx1"/>
                </a:solidFill>
              </a:rPr>
              <a:t>A mutation occurs at random in one nucleotide that does not influence reproduction</a:t>
            </a:r>
          </a:p>
        </p:txBody>
      </p:sp>
      <p:sp>
        <p:nvSpPr>
          <p:cNvPr id="417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Why do we have to think in trees?</a:t>
            </a:r>
          </a:p>
        </p:txBody>
      </p:sp>
    </p:spTree>
    <p:extLst>
      <p:ext uri="{BB962C8B-B14F-4D97-AF65-F5344CB8AC3E}">
        <p14:creationId xmlns:p14="http://schemas.microsoft.com/office/powerpoint/2010/main" val="210221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Oval 266">
            <a:extLst>
              <a:ext uri="{FF2B5EF4-FFF2-40B4-BE49-F238E27FC236}">
                <a16:creationId xmlns:a16="http://schemas.microsoft.com/office/drawing/2014/main" id="{FF3D8555-8DE7-4952-BE6A-7F88809E9082}"/>
              </a:ext>
            </a:extLst>
          </p:cNvPr>
          <p:cNvSpPr/>
          <p:nvPr/>
        </p:nvSpPr>
        <p:spPr>
          <a:xfrm>
            <a:off x="3017830" y="2571528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D433CFA7-0BA9-4A5C-8372-CD71B85F9735}"/>
              </a:ext>
            </a:extLst>
          </p:cNvPr>
          <p:cNvSpPr/>
          <p:nvPr/>
        </p:nvSpPr>
        <p:spPr>
          <a:xfrm>
            <a:off x="3553751" y="2303567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C10C431A-2BAD-4BAA-89B5-3397C32305ED}"/>
              </a:ext>
            </a:extLst>
          </p:cNvPr>
          <p:cNvSpPr/>
          <p:nvPr/>
        </p:nvSpPr>
        <p:spPr>
          <a:xfrm>
            <a:off x="3553751" y="2839487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C29A31CA-F95B-48AA-A4FF-10EB9775CC36}"/>
              </a:ext>
            </a:extLst>
          </p:cNvPr>
          <p:cNvCxnSpPr>
            <a:stCxn id="267" idx="6"/>
            <a:endCxn id="279" idx="2"/>
          </p:cNvCxnSpPr>
          <p:nvPr/>
        </p:nvCxnSpPr>
        <p:spPr>
          <a:xfrm flipV="1">
            <a:off x="3125014" y="2383359"/>
            <a:ext cx="428737" cy="267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634913B6-6FBD-40BB-A093-CD273447E413}"/>
              </a:ext>
            </a:extLst>
          </p:cNvPr>
          <p:cNvCxnSpPr>
            <a:stCxn id="267" idx="6"/>
            <a:endCxn id="281" idx="2"/>
          </p:cNvCxnSpPr>
          <p:nvPr/>
        </p:nvCxnSpPr>
        <p:spPr>
          <a:xfrm>
            <a:off x="3125014" y="2651321"/>
            <a:ext cx="428737" cy="267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27DA0189-24B7-4EF1-884A-8F771B753545}"/>
              </a:ext>
            </a:extLst>
          </p:cNvPr>
          <p:cNvSpPr/>
          <p:nvPr/>
        </p:nvSpPr>
        <p:spPr>
          <a:xfrm>
            <a:off x="4143264" y="230356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050A8674-D401-412F-A114-EB8B7F0B18D5}"/>
              </a:ext>
            </a:extLst>
          </p:cNvPr>
          <p:cNvSpPr/>
          <p:nvPr/>
        </p:nvSpPr>
        <p:spPr>
          <a:xfrm>
            <a:off x="4143264" y="283948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DF64D5F7-3F95-4E4D-BBBF-0B8B03930194}"/>
              </a:ext>
            </a:extLst>
          </p:cNvPr>
          <p:cNvSpPr/>
          <p:nvPr/>
        </p:nvSpPr>
        <p:spPr>
          <a:xfrm>
            <a:off x="4143264" y="3375408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36ADB54D-36BA-46AE-B99C-AFC51A59AD5A}"/>
              </a:ext>
            </a:extLst>
          </p:cNvPr>
          <p:cNvCxnSpPr>
            <a:stCxn id="279" idx="6"/>
            <a:endCxn id="292" idx="2"/>
          </p:cNvCxnSpPr>
          <p:nvPr/>
        </p:nvCxnSpPr>
        <p:spPr>
          <a:xfrm>
            <a:off x="3660936" y="2383359"/>
            <a:ext cx="482328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801D6B05-120B-495D-AB2B-38359D22B84E}"/>
              </a:ext>
            </a:extLst>
          </p:cNvPr>
          <p:cNvCxnSpPr>
            <a:stCxn id="281" idx="6"/>
            <a:endCxn id="294" idx="2"/>
          </p:cNvCxnSpPr>
          <p:nvPr/>
        </p:nvCxnSpPr>
        <p:spPr>
          <a:xfrm>
            <a:off x="3660936" y="2919280"/>
            <a:ext cx="482328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8820C45B-D823-4513-B969-9508AC61734A}"/>
              </a:ext>
            </a:extLst>
          </p:cNvPr>
          <p:cNvCxnSpPr>
            <a:stCxn id="281" idx="6"/>
            <a:endCxn id="296" idx="1"/>
          </p:cNvCxnSpPr>
          <p:nvPr/>
        </p:nvCxnSpPr>
        <p:spPr>
          <a:xfrm>
            <a:off x="3660936" y="2919281"/>
            <a:ext cx="506147" cy="479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Explosion 1 385">
            <a:extLst>
              <a:ext uri="{FF2B5EF4-FFF2-40B4-BE49-F238E27FC236}">
                <a16:creationId xmlns:a16="http://schemas.microsoft.com/office/drawing/2014/main" id="{7AD1A75A-EC29-4B6F-B20B-CA38EFD0BCE7}"/>
              </a:ext>
            </a:extLst>
          </p:cNvPr>
          <p:cNvSpPr/>
          <p:nvPr/>
        </p:nvSpPr>
        <p:spPr>
          <a:xfrm>
            <a:off x="3875305" y="3161041"/>
            <a:ext cx="107184" cy="107184"/>
          </a:xfrm>
          <a:prstGeom prst="irregularSeal1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5B96C717-1C8C-4DEB-BA02-F24F82EC76A6}"/>
              </a:ext>
            </a:extLst>
          </p:cNvPr>
          <p:cNvSpPr/>
          <p:nvPr/>
        </p:nvSpPr>
        <p:spPr>
          <a:xfrm>
            <a:off x="4679185" y="230356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37E6DDDC-B438-4319-8259-9E18DFCCEAF9}"/>
              </a:ext>
            </a:extLst>
          </p:cNvPr>
          <p:cNvSpPr/>
          <p:nvPr/>
        </p:nvSpPr>
        <p:spPr>
          <a:xfrm>
            <a:off x="4679185" y="283948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CD74D535-DC67-404A-8FA9-C689291969F4}"/>
              </a:ext>
            </a:extLst>
          </p:cNvPr>
          <p:cNvSpPr/>
          <p:nvPr/>
        </p:nvSpPr>
        <p:spPr>
          <a:xfrm>
            <a:off x="4679185" y="3643369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F48EFDDD-D747-47F7-9903-6251364A2091}"/>
              </a:ext>
            </a:extLst>
          </p:cNvPr>
          <p:cNvSpPr/>
          <p:nvPr/>
        </p:nvSpPr>
        <p:spPr>
          <a:xfrm>
            <a:off x="4679185" y="3911329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B8F9003E-10B9-4461-AB7C-81B6BF7E3F48}"/>
              </a:ext>
            </a:extLst>
          </p:cNvPr>
          <p:cNvCxnSpPr>
            <a:stCxn id="292" idx="6"/>
            <a:endCxn id="305" idx="2"/>
          </p:cNvCxnSpPr>
          <p:nvPr/>
        </p:nvCxnSpPr>
        <p:spPr>
          <a:xfrm>
            <a:off x="4250447" y="2383359"/>
            <a:ext cx="428737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4AB68499-24E7-47B0-9888-7F4227DE8796}"/>
              </a:ext>
            </a:extLst>
          </p:cNvPr>
          <p:cNvCxnSpPr>
            <a:stCxn id="294" idx="6"/>
            <a:endCxn id="307" idx="2"/>
          </p:cNvCxnSpPr>
          <p:nvPr/>
        </p:nvCxnSpPr>
        <p:spPr>
          <a:xfrm>
            <a:off x="4250447" y="2919280"/>
            <a:ext cx="428737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CAECCE88-2FD6-4B01-B2BB-67D3950764FC}"/>
              </a:ext>
            </a:extLst>
          </p:cNvPr>
          <p:cNvCxnSpPr>
            <a:stCxn id="296" idx="6"/>
            <a:endCxn id="310" idx="1"/>
          </p:cNvCxnSpPr>
          <p:nvPr/>
        </p:nvCxnSpPr>
        <p:spPr>
          <a:xfrm>
            <a:off x="4250448" y="3456393"/>
            <a:ext cx="452555" cy="2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46FBDD99-BE61-42F9-89B9-74DC70EE90A4}"/>
              </a:ext>
            </a:extLst>
          </p:cNvPr>
          <p:cNvCxnSpPr>
            <a:stCxn id="296" idx="6"/>
            <a:endCxn id="311" idx="1"/>
          </p:cNvCxnSpPr>
          <p:nvPr/>
        </p:nvCxnSpPr>
        <p:spPr>
          <a:xfrm>
            <a:off x="4250448" y="3456393"/>
            <a:ext cx="452555" cy="478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Explosion 1 389">
            <a:extLst>
              <a:ext uri="{FF2B5EF4-FFF2-40B4-BE49-F238E27FC236}">
                <a16:creationId xmlns:a16="http://schemas.microsoft.com/office/drawing/2014/main" id="{0AC29B60-07C5-408E-AA27-F020734208C0}"/>
              </a:ext>
            </a:extLst>
          </p:cNvPr>
          <p:cNvSpPr/>
          <p:nvPr/>
        </p:nvSpPr>
        <p:spPr>
          <a:xfrm>
            <a:off x="4411225" y="2893080"/>
            <a:ext cx="107184" cy="107184"/>
          </a:xfrm>
          <a:prstGeom prst="irregularSeal1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ECA9B483-1B49-4B10-BF27-A0053DD10803}"/>
              </a:ext>
            </a:extLst>
          </p:cNvPr>
          <p:cNvSpPr/>
          <p:nvPr/>
        </p:nvSpPr>
        <p:spPr>
          <a:xfrm>
            <a:off x="5215106" y="2035607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6CF15219-09A3-4609-BFD9-0513064B8531}"/>
              </a:ext>
            </a:extLst>
          </p:cNvPr>
          <p:cNvSpPr/>
          <p:nvPr/>
        </p:nvSpPr>
        <p:spPr>
          <a:xfrm>
            <a:off x="5215106" y="283948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B3018B78-703D-483B-B9EB-E699AB44A6B0}"/>
              </a:ext>
            </a:extLst>
          </p:cNvPr>
          <p:cNvSpPr/>
          <p:nvPr/>
        </p:nvSpPr>
        <p:spPr>
          <a:xfrm>
            <a:off x="5215106" y="3643369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D5B88C26-2D36-4A19-9CA4-0E2B3D2EC1A2}"/>
              </a:ext>
            </a:extLst>
          </p:cNvPr>
          <p:cNvSpPr/>
          <p:nvPr/>
        </p:nvSpPr>
        <p:spPr>
          <a:xfrm>
            <a:off x="5215106" y="3911329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7E85F69B-71E7-4F46-993B-5136B5FE8BCD}"/>
              </a:ext>
            </a:extLst>
          </p:cNvPr>
          <p:cNvSpPr/>
          <p:nvPr/>
        </p:nvSpPr>
        <p:spPr>
          <a:xfrm>
            <a:off x="5215106" y="4447250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DA37B1C5-2101-4431-A4C9-CB61ECB00B0F}"/>
              </a:ext>
            </a:extLst>
          </p:cNvPr>
          <p:cNvCxnSpPr>
            <a:stCxn id="305" idx="6"/>
            <a:endCxn id="317" idx="3"/>
          </p:cNvCxnSpPr>
          <p:nvPr/>
        </p:nvCxnSpPr>
        <p:spPr>
          <a:xfrm flipV="1">
            <a:off x="4786369" y="2172565"/>
            <a:ext cx="452555" cy="2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C825ED89-FAE5-4881-A12D-7C56E9C2A7E6}"/>
              </a:ext>
            </a:extLst>
          </p:cNvPr>
          <p:cNvCxnSpPr>
            <a:stCxn id="307" idx="6"/>
            <a:endCxn id="320" idx="2"/>
          </p:cNvCxnSpPr>
          <p:nvPr/>
        </p:nvCxnSpPr>
        <p:spPr>
          <a:xfrm>
            <a:off x="4786368" y="2919280"/>
            <a:ext cx="428737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E125AECD-9408-43B2-A6B0-F3091F497081}"/>
              </a:ext>
            </a:extLst>
          </p:cNvPr>
          <p:cNvCxnSpPr>
            <a:stCxn id="310" idx="6"/>
            <a:endCxn id="323" idx="2"/>
          </p:cNvCxnSpPr>
          <p:nvPr/>
        </p:nvCxnSpPr>
        <p:spPr>
          <a:xfrm>
            <a:off x="4786368" y="3724352"/>
            <a:ext cx="428737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6E539AE0-B346-433E-88CF-39C12700938B}"/>
              </a:ext>
            </a:extLst>
          </p:cNvPr>
          <p:cNvCxnSpPr>
            <a:stCxn id="311" idx="6"/>
            <a:endCxn id="326" idx="2"/>
          </p:cNvCxnSpPr>
          <p:nvPr/>
        </p:nvCxnSpPr>
        <p:spPr>
          <a:xfrm>
            <a:off x="4786368" y="3992314"/>
            <a:ext cx="428737" cy="535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74169E8B-0204-4284-B062-C68E13009094}"/>
              </a:ext>
            </a:extLst>
          </p:cNvPr>
          <p:cNvCxnSpPr>
            <a:stCxn id="310" idx="6"/>
            <a:endCxn id="324" idx="2"/>
          </p:cNvCxnSpPr>
          <p:nvPr/>
        </p:nvCxnSpPr>
        <p:spPr>
          <a:xfrm>
            <a:off x="4786368" y="3724352"/>
            <a:ext cx="428737" cy="267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Explosion 1 394">
            <a:extLst>
              <a:ext uri="{FF2B5EF4-FFF2-40B4-BE49-F238E27FC236}">
                <a16:creationId xmlns:a16="http://schemas.microsoft.com/office/drawing/2014/main" id="{3AEE389C-4EE9-4580-B80E-296D8BFC4BBD}"/>
              </a:ext>
            </a:extLst>
          </p:cNvPr>
          <p:cNvSpPr/>
          <p:nvPr/>
        </p:nvSpPr>
        <p:spPr>
          <a:xfrm>
            <a:off x="4972155" y="3674334"/>
            <a:ext cx="107184" cy="107184"/>
          </a:xfrm>
          <a:prstGeom prst="irregularSeal1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BA329A3-8B9B-4349-B792-23D4E27D3EA7}"/>
              </a:ext>
            </a:extLst>
          </p:cNvPr>
          <p:cNvSpPr/>
          <p:nvPr/>
        </p:nvSpPr>
        <p:spPr>
          <a:xfrm>
            <a:off x="5804618" y="2035607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9AEA4F62-8A94-4227-8522-65650A01A19F}"/>
              </a:ext>
            </a:extLst>
          </p:cNvPr>
          <p:cNvSpPr/>
          <p:nvPr/>
        </p:nvSpPr>
        <p:spPr>
          <a:xfrm>
            <a:off x="5804618" y="3107448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568EE32B-04F5-4BDB-9D41-D7D08D4B378D}"/>
              </a:ext>
            </a:extLst>
          </p:cNvPr>
          <p:cNvSpPr/>
          <p:nvPr/>
        </p:nvSpPr>
        <p:spPr>
          <a:xfrm>
            <a:off x="5804618" y="3643369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10ADB95E-E3F3-4B5D-BA97-0015A912261F}"/>
              </a:ext>
            </a:extLst>
          </p:cNvPr>
          <p:cNvSpPr/>
          <p:nvPr/>
        </p:nvSpPr>
        <p:spPr>
          <a:xfrm>
            <a:off x="5804618" y="4179290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A57C537E-370E-4C77-92F5-D9480EE79A17}"/>
              </a:ext>
            </a:extLst>
          </p:cNvPr>
          <p:cNvSpPr/>
          <p:nvPr/>
        </p:nvSpPr>
        <p:spPr>
          <a:xfrm>
            <a:off x="5804618" y="4447250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B6D0FF88-41FE-415A-9AF7-2038EA45F804}"/>
              </a:ext>
            </a:extLst>
          </p:cNvPr>
          <p:cNvSpPr/>
          <p:nvPr/>
        </p:nvSpPr>
        <p:spPr>
          <a:xfrm>
            <a:off x="5804618" y="4715211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E94C0BC6-049A-4767-8D3C-6E1F12C4F3D9}"/>
              </a:ext>
            </a:extLst>
          </p:cNvPr>
          <p:cNvCxnSpPr>
            <a:stCxn id="317" idx="6"/>
            <a:endCxn id="330" idx="2"/>
          </p:cNvCxnSpPr>
          <p:nvPr/>
        </p:nvCxnSpPr>
        <p:spPr>
          <a:xfrm>
            <a:off x="5322289" y="2115400"/>
            <a:ext cx="482329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33E1F5C7-3D49-4180-8A51-881514C4E1F6}"/>
              </a:ext>
            </a:extLst>
          </p:cNvPr>
          <p:cNvCxnSpPr>
            <a:stCxn id="320" idx="6"/>
            <a:endCxn id="334" idx="2"/>
          </p:cNvCxnSpPr>
          <p:nvPr/>
        </p:nvCxnSpPr>
        <p:spPr>
          <a:xfrm>
            <a:off x="5322289" y="2919280"/>
            <a:ext cx="482329" cy="267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7D707CCF-471E-45D1-B94E-3EC4BE2DADF5}"/>
              </a:ext>
            </a:extLst>
          </p:cNvPr>
          <p:cNvCxnSpPr>
            <a:stCxn id="323" idx="6"/>
            <a:endCxn id="336" idx="2"/>
          </p:cNvCxnSpPr>
          <p:nvPr/>
        </p:nvCxnSpPr>
        <p:spPr>
          <a:xfrm>
            <a:off x="5322289" y="3724352"/>
            <a:ext cx="482329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EEBCC7B2-D7E1-4D1E-B5F7-64481B5E1DD1}"/>
              </a:ext>
            </a:extLst>
          </p:cNvPr>
          <p:cNvCxnSpPr>
            <a:stCxn id="324" idx="6"/>
            <a:endCxn id="338" idx="2"/>
          </p:cNvCxnSpPr>
          <p:nvPr/>
        </p:nvCxnSpPr>
        <p:spPr>
          <a:xfrm>
            <a:off x="5322289" y="3992314"/>
            <a:ext cx="482329" cy="267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>
            <a:extLst>
              <a:ext uri="{FF2B5EF4-FFF2-40B4-BE49-F238E27FC236}">
                <a16:creationId xmlns:a16="http://schemas.microsoft.com/office/drawing/2014/main" id="{5349E5E0-3A9C-4632-81C4-362255962518}"/>
              </a:ext>
            </a:extLst>
          </p:cNvPr>
          <p:cNvCxnSpPr>
            <a:stCxn id="326" idx="6"/>
            <a:endCxn id="339" idx="2"/>
          </p:cNvCxnSpPr>
          <p:nvPr/>
        </p:nvCxnSpPr>
        <p:spPr>
          <a:xfrm>
            <a:off x="5322289" y="4528234"/>
            <a:ext cx="482329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4F60B02B-F7F8-47CC-8686-82A84072AACD}"/>
              </a:ext>
            </a:extLst>
          </p:cNvPr>
          <p:cNvCxnSpPr>
            <a:stCxn id="326" idx="6"/>
            <a:endCxn id="340" idx="2"/>
          </p:cNvCxnSpPr>
          <p:nvPr/>
        </p:nvCxnSpPr>
        <p:spPr>
          <a:xfrm>
            <a:off x="5322289" y="4528235"/>
            <a:ext cx="482329" cy="267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Explosion 1 399">
            <a:extLst>
              <a:ext uri="{FF2B5EF4-FFF2-40B4-BE49-F238E27FC236}">
                <a16:creationId xmlns:a16="http://schemas.microsoft.com/office/drawing/2014/main" id="{2035A9E1-7002-401E-8A1D-22A4BCA3F179}"/>
              </a:ext>
            </a:extLst>
          </p:cNvPr>
          <p:cNvSpPr/>
          <p:nvPr/>
        </p:nvSpPr>
        <p:spPr>
          <a:xfrm>
            <a:off x="5554523" y="4484170"/>
            <a:ext cx="107184" cy="107184"/>
          </a:xfrm>
          <a:prstGeom prst="irregularSeal1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234BBD19-DD68-411F-BA58-D7C41880F9F6}"/>
              </a:ext>
            </a:extLst>
          </p:cNvPr>
          <p:cNvSpPr/>
          <p:nvPr/>
        </p:nvSpPr>
        <p:spPr>
          <a:xfrm>
            <a:off x="6394132" y="2035607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BCB1196F-0B73-4A97-8048-B50351CF85EA}"/>
              </a:ext>
            </a:extLst>
          </p:cNvPr>
          <p:cNvSpPr/>
          <p:nvPr/>
        </p:nvSpPr>
        <p:spPr>
          <a:xfrm>
            <a:off x="6394132" y="2571528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38D5587E-D329-468E-AE6F-86C0D4B8E2BB}"/>
              </a:ext>
            </a:extLst>
          </p:cNvPr>
          <p:cNvSpPr/>
          <p:nvPr/>
        </p:nvSpPr>
        <p:spPr>
          <a:xfrm>
            <a:off x="6394132" y="3107448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9FE43095-C72F-4B85-842C-B5D282F7DF24}"/>
              </a:ext>
            </a:extLst>
          </p:cNvPr>
          <p:cNvSpPr/>
          <p:nvPr/>
        </p:nvSpPr>
        <p:spPr>
          <a:xfrm>
            <a:off x="6394132" y="3643369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DB420717-8B90-489D-A031-36B74FDD7F73}"/>
              </a:ext>
            </a:extLst>
          </p:cNvPr>
          <p:cNvSpPr/>
          <p:nvPr/>
        </p:nvSpPr>
        <p:spPr>
          <a:xfrm>
            <a:off x="6394132" y="4179290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9392965E-95B7-48C1-ABC4-46D6994FE162}"/>
              </a:ext>
            </a:extLst>
          </p:cNvPr>
          <p:cNvSpPr/>
          <p:nvPr/>
        </p:nvSpPr>
        <p:spPr>
          <a:xfrm>
            <a:off x="6394132" y="4447250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206C04FE-96F2-4D49-9229-1D551C7CFFD3}"/>
              </a:ext>
            </a:extLst>
          </p:cNvPr>
          <p:cNvSpPr/>
          <p:nvPr/>
        </p:nvSpPr>
        <p:spPr>
          <a:xfrm>
            <a:off x="6394132" y="4983171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32E1B70B-63C6-461C-A017-6CB04CD9C51C}"/>
              </a:ext>
            </a:extLst>
          </p:cNvPr>
          <p:cNvCxnSpPr>
            <a:stCxn id="330" idx="6"/>
            <a:endCxn id="343" idx="2"/>
          </p:cNvCxnSpPr>
          <p:nvPr/>
        </p:nvCxnSpPr>
        <p:spPr>
          <a:xfrm>
            <a:off x="5911804" y="2115400"/>
            <a:ext cx="482328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71A02A65-47D4-44F0-B392-4F1A4D02644E}"/>
              </a:ext>
            </a:extLst>
          </p:cNvPr>
          <p:cNvCxnSpPr>
            <a:stCxn id="330" idx="6"/>
            <a:endCxn id="345" idx="2"/>
          </p:cNvCxnSpPr>
          <p:nvPr/>
        </p:nvCxnSpPr>
        <p:spPr>
          <a:xfrm>
            <a:off x="5911804" y="2115400"/>
            <a:ext cx="482328" cy="535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D94F5B4C-22B3-4FEE-BB38-3B9B304A4862}"/>
              </a:ext>
            </a:extLst>
          </p:cNvPr>
          <p:cNvCxnSpPr>
            <a:stCxn id="334" idx="6"/>
            <a:endCxn id="347" idx="2"/>
          </p:cNvCxnSpPr>
          <p:nvPr/>
        </p:nvCxnSpPr>
        <p:spPr>
          <a:xfrm>
            <a:off x="5911804" y="3187241"/>
            <a:ext cx="482328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674643AF-692E-48E3-82D3-4D46653C89CF}"/>
              </a:ext>
            </a:extLst>
          </p:cNvPr>
          <p:cNvCxnSpPr>
            <a:stCxn id="336" idx="6"/>
            <a:endCxn id="349" idx="2"/>
          </p:cNvCxnSpPr>
          <p:nvPr/>
        </p:nvCxnSpPr>
        <p:spPr>
          <a:xfrm>
            <a:off x="5911804" y="3724352"/>
            <a:ext cx="482328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74F4F193-E64D-45CE-A8C4-B1BE0A5F87F4}"/>
              </a:ext>
            </a:extLst>
          </p:cNvPr>
          <p:cNvCxnSpPr>
            <a:stCxn id="338" idx="6"/>
            <a:endCxn id="351" idx="2"/>
          </p:cNvCxnSpPr>
          <p:nvPr/>
        </p:nvCxnSpPr>
        <p:spPr>
          <a:xfrm>
            <a:off x="5911804" y="4260273"/>
            <a:ext cx="482328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>
            <a:extLst>
              <a:ext uri="{FF2B5EF4-FFF2-40B4-BE49-F238E27FC236}">
                <a16:creationId xmlns:a16="http://schemas.microsoft.com/office/drawing/2014/main" id="{A2254730-95F0-4108-BCAD-0CF41F020EBC}"/>
              </a:ext>
            </a:extLst>
          </p:cNvPr>
          <p:cNvCxnSpPr>
            <a:stCxn id="339" idx="6"/>
            <a:endCxn id="352" idx="2"/>
          </p:cNvCxnSpPr>
          <p:nvPr/>
        </p:nvCxnSpPr>
        <p:spPr>
          <a:xfrm>
            <a:off x="5911804" y="4528234"/>
            <a:ext cx="482328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4B23737F-CCE3-4EA8-A633-7709084A7103}"/>
              </a:ext>
            </a:extLst>
          </p:cNvPr>
          <p:cNvCxnSpPr>
            <a:stCxn id="340" idx="5"/>
            <a:endCxn id="354" idx="2"/>
          </p:cNvCxnSpPr>
          <p:nvPr/>
        </p:nvCxnSpPr>
        <p:spPr>
          <a:xfrm rot="16200000" flipH="1">
            <a:off x="6035065" y="4705089"/>
            <a:ext cx="211986" cy="506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Explosion 1 407">
            <a:extLst>
              <a:ext uri="{FF2B5EF4-FFF2-40B4-BE49-F238E27FC236}">
                <a16:creationId xmlns:a16="http://schemas.microsoft.com/office/drawing/2014/main" id="{93C5F621-E9C6-4C7B-B4C8-A30F6C5F7CDC}"/>
              </a:ext>
            </a:extLst>
          </p:cNvPr>
          <p:cNvSpPr/>
          <p:nvPr/>
        </p:nvSpPr>
        <p:spPr>
          <a:xfrm>
            <a:off x="6126172" y="4216210"/>
            <a:ext cx="107184" cy="107184"/>
          </a:xfrm>
          <a:prstGeom prst="irregularSeal1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2605803D-3A88-436F-9F9C-01202B43D61B}"/>
              </a:ext>
            </a:extLst>
          </p:cNvPr>
          <p:cNvSpPr/>
          <p:nvPr/>
        </p:nvSpPr>
        <p:spPr>
          <a:xfrm>
            <a:off x="7037237" y="2035607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0F24A9EE-4746-46F9-9148-71EF53985720}"/>
              </a:ext>
            </a:extLst>
          </p:cNvPr>
          <p:cNvSpPr/>
          <p:nvPr/>
        </p:nvSpPr>
        <p:spPr>
          <a:xfrm>
            <a:off x="7037237" y="230356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3D63273B-FE2F-4649-853E-E2D1212FB8BE}"/>
              </a:ext>
            </a:extLst>
          </p:cNvPr>
          <p:cNvSpPr/>
          <p:nvPr/>
        </p:nvSpPr>
        <p:spPr>
          <a:xfrm>
            <a:off x="7037237" y="2571528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7A33EFA1-3109-4C66-9FF8-DF667FB75E86}"/>
              </a:ext>
            </a:extLst>
          </p:cNvPr>
          <p:cNvSpPr/>
          <p:nvPr/>
        </p:nvSpPr>
        <p:spPr>
          <a:xfrm>
            <a:off x="7037237" y="283948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AF4C0D7C-ED1F-42AD-AACB-B4033BB9BF11}"/>
              </a:ext>
            </a:extLst>
          </p:cNvPr>
          <p:cNvSpPr/>
          <p:nvPr/>
        </p:nvSpPr>
        <p:spPr>
          <a:xfrm>
            <a:off x="7037237" y="3107448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4236B80A-E989-4D93-948F-C61DCE66CD3E}"/>
              </a:ext>
            </a:extLst>
          </p:cNvPr>
          <p:cNvSpPr/>
          <p:nvPr/>
        </p:nvSpPr>
        <p:spPr>
          <a:xfrm>
            <a:off x="7037237" y="3375408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9D8B3F2B-2F3B-43B7-B5D9-AFFCD3615434}"/>
              </a:ext>
            </a:extLst>
          </p:cNvPr>
          <p:cNvSpPr/>
          <p:nvPr/>
        </p:nvSpPr>
        <p:spPr>
          <a:xfrm>
            <a:off x="7037237" y="3643369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3D0AD53D-B2C2-44C0-B0E5-900F91F7646C}"/>
              </a:ext>
            </a:extLst>
          </p:cNvPr>
          <p:cNvSpPr/>
          <p:nvPr/>
        </p:nvSpPr>
        <p:spPr>
          <a:xfrm>
            <a:off x="7037237" y="3911329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440FB25D-1B3F-4BFF-9D4A-44C96295E02B}"/>
              </a:ext>
            </a:extLst>
          </p:cNvPr>
          <p:cNvSpPr/>
          <p:nvPr/>
        </p:nvSpPr>
        <p:spPr>
          <a:xfrm>
            <a:off x="7037237" y="4179290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2BFB5DED-C4F8-416B-BD06-355DCDF7E469}"/>
              </a:ext>
            </a:extLst>
          </p:cNvPr>
          <p:cNvSpPr/>
          <p:nvPr/>
        </p:nvSpPr>
        <p:spPr>
          <a:xfrm>
            <a:off x="7037237" y="4447250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39D6115B-02E5-4F1A-9F06-B46F628C378D}"/>
              </a:ext>
            </a:extLst>
          </p:cNvPr>
          <p:cNvSpPr/>
          <p:nvPr/>
        </p:nvSpPr>
        <p:spPr>
          <a:xfrm>
            <a:off x="7037237" y="4715211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54D6C366-4410-4524-8CD9-B866FF1009D7}"/>
              </a:ext>
            </a:extLst>
          </p:cNvPr>
          <p:cNvSpPr/>
          <p:nvPr/>
        </p:nvSpPr>
        <p:spPr>
          <a:xfrm>
            <a:off x="7037237" y="4983171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47F25BB0-2429-4295-9CEA-B0875851C065}"/>
              </a:ext>
            </a:extLst>
          </p:cNvPr>
          <p:cNvSpPr/>
          <p:nvPr/>
        </p:nvSpPr>
        <p:spPr>
          <a:xfrm>
            <a:off x="7037237" y="5251132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D0BBCF03-1288-4FDC-BC72-3284CCC2B858}"/>
              </a:ext>
            </a:extLst>
          </p:cNvPr>
          <p:cNvCxnSpPr>
            <a:stCxn id="343" idx="6"/>
            <a:endCxn id="356" idx="2"/>
          </p:cNvCxnSpPr>
          <p:nvPr/>
        </p:nvCxnSpPr>
        <p:spPr>
          <a:xfrm>
            <a:off x="6501316" y="2115400"/>
            <a:ext cx="535921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6016F9B3-8983-49B1-91CD-A047FFC8CF3D}"/>
              </a:ext>
            </a:extLst>
          </p:cNvPr>
          <p:cNvCxnSpPr>
            <a:stCxn id="345" idx="6"/>
            <a:endCxn id="357" idx="2"/>
          </p:cNvCxnSpPr>
          <p:nvPr/>
        </p:nvCxnSpPr>
        <p:spPr>
          <a:xfrm flipV="1">
            <a:off x="6501316" y="2383359"/>
            <a:ext cx="535921" cy="267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Arrow Connector 610">
            <a:extLst>
              <a:ext uri="{FF2B5EF4-FFF2-40B4-BE49-F238E27FC236}">
                <a16:creationId xmlns:a16="http://schemas.microsoft.com/office/drawing/2014/main" id="{ED3FFBDE-BB4D-4EF5-9406-CCDAC2494D08}"/>
              </a:ext>
            </a:extLst>
          </p:cNvPr>
          <p:cNvCxnSpPr>
            <a:stCxn id="345" idx="6"/>
            <a:endCxn id="358" idx="2"/>
          </p:cNvCxnSpPr>
          <p:nvPr/>
        </p:nvCxnSpPr>
        <p:spPr>
          <a:xfrm>
            <a:off x="6501316" y="2651321"/>
            <a:ext cx="535921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Arrow Connector 612">
            <a:extLst>
              <a:ext uri="{FF2B5EF4-FFF2-40B4-BE49-F238E27FC236}">
                <a16:creationId xmlns:a16="http://schemas.microsoft.com/office/drawing/2014/main" id="{FE090E6A-ACBA-49AE-9728-9500884095ED}"/>
              </a:ext>
            </a:extLst>
          </p:cNvPr>
          <p:cNvCxnSpPr>
            <a:stCxn id="345" idx="6"/>
            <a:endCxn id="359" idx="2"/>
          </p:cNvCxnSpPr>
          <p:nvPr/>
        </p:nvCxnSpPr>
        <p:spPr>
          <a:xfrm>
            <a:off x="6501316" y="2651321"/>
            <a:ext cx="535921" cy="267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Arrow Connector 614">
            <a:extLst>
              <a:ext uri="{FF2B5EF4-FFF2-40B4-BE49-F238E27FC236}">
                <a16:creationId xmlns:a16="http://schemas.microsoft.com/office/drawing/2014/main" id="{B60BEEA6-FC2D-4783-A579-B2659AA2DD93}"/>
              </a:ext>
            </a:extLst>
          </p:cNvPr>
          <p:cNvCxnSpPr>
            <a:stCxn id="347" idx="6"/>
            <a:endCxn id="360" idx="2"/>
          </p:cNvCxnSpPr>
          <p:nvPr/>
        </p:nvCxnSpPr>
        <p:spPr>
          <a:xfrm>
            <a:off x="6501316" y="3187241"/>
            <a:ext cx="535921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>
            <a:extLst>
              <a:ext uri="{FF2B5EF4-FFF2-40B4-BE49-F238E27FC236}">
                <a16:creationId xmlns:a16="http://schemas.microsoft.com/office/drawing/2014/main" id="{42C4E3CB-F7BB-4761-8BCA-2A6AF977205A}"/>
              </a:ext>
            </a:extLst>
          </p:cNvPr>
          <p:cNvCxnSpPr>
            <a:stCxn id="349" idx="6"/>
            <a:endCxn id="361" idx="2"/>
          </p:cNvCxnSpPr>
          <p:nvPr/>
        </p:nvCxnSpPr>
        <p:spPr>
          <a:xfrm flipV="1">
            <a:off x="6501316" y="3456393"/>
            <a:ext cx="535921" cy="267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2FEF0C08-10A1-4745-9682-C82A098D961B}"/>
              </a:ext>
            </a:extLst>
          </p:cNvPr>
          <p:cNvCxnSpPr>
            <a:stCxn id="349" idx="6"/>
            <a:endCxn id="362" idx="2"/>
          </p:cNvCxnSpPr>
          <p:nvPr/>
        </p:nvCxnSpPr>
        <p:spPr>
          <a:xfrm>
            <a:off x="6501316" y="3724352"/>
            <a:ext cx="535921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Arrow Connector 620">
            <a:extLst>
              <a:ext uri="{FF2B5EF4-FFF2-40B4-BE49-F238E27FC236}">
                <a16:creationId xmlns:a16="http://schemas.microsoft.com/office/drawing/2014/main" id="{B4BA0F09-A048-4479-8B13-24AB8C0A613D}"/>
              </a:ext>
            </a:extLst>
          </p:cNvPr>
          <p:cNvCxnSpPr>
            <a:stCxn id="351" idx="6"/>
            <a:endCxn id="363" idx="2"/>
          </p:cNvCxnSpPr>
          <p:nvPr/>
        </p:nvCxnSpPr>
        <p:spPr>
          <a:xfrm flipV="1">
            <a:off x="6501316" y="3992314"/>
            <a:ext cx="535921" cy="267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C4389031-E96A-4982-93C8-FC12CC7D6A28}"/>
              </a:ext>
            </a:extLst>
          </p:cNvPr>
          <p:cNvCxnSpPr>
            <a:stCxn id="351" idx="6"/>
            <a:endCxn id="364" idx="2"/>
          </p:cNvCxnSpPr>
          <p:nvPr/>
        </p:nvCxnSpPr>
        <p:spPr>
          <a:xfrm>
            <a:off x="6501316" y="4260273"/>
            <a:ext cx="535921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>
            <a:extLst>
              <a:ext uri="{FF2B5EF4-FFF2-40B4-BE49-F238E27FC236}">
                <a16:creationId xmlns:a16="http://schemas.microsoft.com/office/drawing/2014/main" id="{551F68AF-9BDB-4E8C-868D-81DBD0B57F2B}"/>
              </a:ext>
            </a:extLst>
          </p:cNvPr>
          <p:cNvCxnSpPr>
            <a:stCxn id="352" idx="6"/>
            <a:endCxn id="365" idx="2"/>
          </p:cNvCxnSpPr>
          <p:nvPr/>
        </p:nvCxnSpPr>
        <p:spPr>
          <a:xfrm>
            <a:off x="6501316" y="4528234"/>
            <a:ext cx="535921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B3CC0F4C-ED40-470F-9BE3-16F852F9E02E}"/>
              </a:ext>
            </a:extLst>
          </p:cNvPr>
          <p:cNvCxnSpPr>
            <a:stCxn id="354" idx="6"/>
            <a:endCxn id="368" idx="3"/>
          </p:cNvCxnSpPr>
          <p:nvPr/>
        </p:nvCxnSpPr>
        <p:spPr>
          <a:xfrm>
            <a:off x="6501316" y="5064155"/>
            <a:ext cx="559740" cy="32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Arrow Connector 628">
            <a:extLst>
              <a:ext uri="{FF2B5EF4-FFF2-40B4-BE49-F238E27FC236}">
                <a16:creationId xmlns:a16="http://schemas.microsoft.com/office/drawing/2014/main" id="{361C1A1E-E1C6-4EFA-A6D5-61D7A68ADE45}"/>
              </a:ext>
            </a:extLst>
          </p:cNvPr>
          <p:cNvCxnSpPr>
            <a:stCxn id="354" idx="6"/>
            <a:endCxn id="366" idx="2"/>
          </p:cNvCxnSpPr>
          <p:nvPr/>
        </p:nvCxnSpPr>
        <p:spPr>
          <a:xfrm flipV="1">
            <a:off x="6501316" y="4796193"/>
            <a:ext cx="535921" cy="267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C5976A32-A8A8-433C-8D32-431043CDA64B}"/>
              </a:ext>
            </a:extLst>
          </p:cNvPr>
          <p:cNvCxnSpPr>
            <a:stCxn id="354" idx="6"/>
            <a:endCxn id="367" idx="2"/>
          </p:cNvCxnSpPr>
          <p:nvPr/>
        </p:nvCxnSpPr>
        <p:spPr>
          <a:xfrm>
            <a:off x="6501316" y="5064155"/>
            <a:ext cx="535921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Explosion 1 409">
            <a:extLst>
              <a:ext uri="{FF2B5EF4-FFF2-40B4-BE49-F238E27FC236}">
                <a16:creationId xmlns:a16="http://schemas.microsoft.com/office/drawing/2014/main" id="{364E50FA-9D05-49A2-93E6-BA36027BB46E}"/>
              </a:ext>
            </a:extLst>
          </p:cNvPr>
          <p:cNvSpPr/>
          <p:nvPr/>
        </p:nvSpPr>
        <p:spPr>
          <a:xfrm>
            <a:off x="6715684" y="3130077"/>
            <a:ext cx="107184" cy="107184"/>
          </a:xfrm>
          <a:prstGeom prst="irregularSeal1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11" name="Explosion 1 410">
            <a:extLst>
              <a:ext uri="{FF2B5EF4-FFF2-40B4-BE49-F238E27FC236}">
                <a16:creationId xmlns:a16="http://schemas.microsoft.com/office/drawing/2014/main" id="{E6E9C89C-DBF6-4941-B668-24324B1ED7D6}"/>
              </a:ext>
            </a:extLst>
          </p:cNvPr>
          <p:cNvSpPr/>
          <p:nvPr/>
        </p:nvSpPr>
        <p:spPr>
          <a:xfrm>
            <a:off x="6715684" y="4875988"/>
            <a:ext cx="107184" cy="107184"/>
          </a:xfrm>
          <a:prstGeom prst="irregularSeal1">
            <a:avLst/>
          </a:prstGeom>
          <a:solidFill>
            <a:srgbClr val="66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12" name="Explosion 1 411">
            <a:extLst>
              <a:ext uri="{FF2B5EF4-FFF2-40B4-BE49-F238E27FC236}">
                <a16:creationId xmlns:a16="http://schemas.microsoft.com/office/drawing/2014/main" id="{D5AC54E3-318E-4AF1-8254-848051D6D259}"/>
              </a:ext>
            </a:extLst>
          </p:cNvPr>
          <p:cNvSpPr/>
          <p:nvPr/>
        </p:nvSpPr>
        <p:spPr>
          <a:xfrm>
            <a:off x="6715684" y="2464344"/>
            <a:ext cx="107184" cy="107184"/>
          </a:xfrm>
          <a:prstGeom prst="irregularSeal1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3" name="Group 469">
            <a:extLst>
              <a:ext uri="{FF2B5EF4-FFF2-40B4-BE49-F238E27FC236}">
                <a16:creationId xmlns:a16="http://schemas.microsoft.com/office/drawing/2014/main" id="{FB307453-DE25-40DA-ADD9-CF76EE8F6742}"/>
              </a:ext>
            </a:extLst>
          </p:cNvPr>
          <p:cNvGrpSpPr>
            <a:grpSpLocks/>
          </p:cNvGrpSpPr>
          <p:nvPr/>
        </p:nvGrpSpPr>
        <p:grpSpPr bwMode="auto">
          <a:xfrm>
            <a:off x="7144413" y="1982015"/>
            <a:ext cx="990977" cy="2166276"/>
            <a:chOff x="8001024" y="1500174"/>
            <a:chExt cx="1320772" cy="2887637"/>
          </a:xfrm>
        </p:grpSpPr>
        <p:sp>
          <p:nvSpPr>
            <p:cNvPr id="20584" name="TextBox 413">
              <a:extLst>
                <a:ext uri="{FF2B5EF4-FFF2-40B4-BE49-F238E27FC236}">
                  <a16:creationId xmlns:a16="http://schemas.microsoft.com/office/drawing/2014/main" id="{EF05DFA3-719F-4748-BCC1-92F22D38F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24" y="1500174"/>
              <a:ext cx="1305815" cy="400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/>
                <a:t>AAAAAAAA</a:t>
              </a:r>
            </a:p>
          </p:txBody>
        </p:sp>
        <p:sp>
          <p:nvSpPr>
            <p:cNvPr id="20585" name="TextBox 415">
              <a:extLst>
                <a:ext uri="{FF2B5EF4-FFF2-40B4-BE49-F238E27FC236}">
                  <a16:creationId xmlns:a16="http://schemas.microsoft.com/office/drawing/2014/main" id="{AF940EA8-8AE9-4690-B602-935B197FA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24" y="1845223"/>
              <a:ext cx="1320772" cy="400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 b="1">
                  <a:solidFill>
                    <a:srgbClr val="FFCCFF"/>
                  </a:solidFill>
                </a:rPr>
                <a:t>G</a:t>
              </a:r>
              <a:r>
                <a:rPr lang="en-US" altLang="en-US" sz="1350"/>
                <a:t>AAAAAAA</a:t>
              </a:r>
            </a:p>
          </p:txBody>
        </p:sp>
        <p:sp>
          <p:nvSpPr>
            <p:cNvPr id="20586" name="TextBox 416">
              <a:extLst>
                <a:ext uri="{FF2B5EF4-FFF2-40B4-BE49-F238E27FC236}">
                  <a16:creationId xmlns:a16="http://schemas.microsoft.com/office/drawing/2014/main" id="{29C75EBA-804D-4232-A29D-CDFA61019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24" y="2202412"/>
              <a:ext cx="1305815" cy="400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/>
                <a:t>AAAAAAAA</a:t>
              </a:r>
            </a:p>
          </p:txBody>
        </p:sp>
        <p:sp>
          <p:nvSpPr>
            <p:cNvPr id="20587" name="TextBox 418">
              <a:extLst>
                <a:ext uri="{FF2B5EF4-FFF2-40B4-BE49-F238E27FC236}">
                  <a16:creationId xmlns:a16="http://schemas.microsoft.com/office/drawing/2014/main" id="{F6F4160E-6631-4008-98EA-8116E159E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24" y="2559602"/>
              <a:ext cx="1305815" cy="400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/>
                <a:t>AAAAAAAA</a:t>
              </a:r>
            </a:p>
          </p:txBody>
        </p:sp>
        <p:sp>
          <p:nvSpPr>
            <p:cNvPr id="20588" name="TextBox 420">
              <a:extLst>
                <a:ext uri="{FF2B5EF4-FFF2-40B4-BE49-F238E27FC236}">
                  <a16:creationId xmlns:a16="http://schemas.microsoft.com/office/drawing/2014/main" id="{9A3E80A1-3618-4556-A19F-6D326F1B2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24" y="2916791"/>
              <a:ext cx="1308380" cy="400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/>
                <a:t>A</a:t>
              </a:r>
              <a:r>
                <a:rPr lang="en-US" altLang="en-US" sz="1350" b="1">
                  <a:solidFill>
                    <a:srgbClr val="33CCFF"/>
                  </a:solidFill>
                </a:rPr>
                <a:t>C</a:t>
              </a:r>
              <a:r>
                <a:rPr lang="en-US" altLang="en-US" sz="1350" b="1">
                  <a:solidFill>
                    <a:srgbClr val="3366CC"/>
                  </a:solidFill>
                </a:rPr>
                <a:t>G</a:t>
              </a:r>
              <a:r>
                <a:rPr lang="en-US" altLang="en-US" sz="1350"/>
                <a:t>AAAAA</a:t>
              </a: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DA9F4DCA-7D87-4A5D-9709-8544D142ABD5}"/>
                </a:ext>
              </a:extLst>
            </p:cNvPr>
            <p:cNvSpPr txBox="1"/>
            <p:nvPr/>
          </p:nvSpPr>
          <p:spPr>
            <a:xfrm>
              <a:off x="8001024" y="3273422"/>
              <a:ext cx="1284451" cy="400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350" dirty="0"/>
                <a:t>AAA</a:t>
              </a:r>
              <a:r>
                <a:rPr lang="en-US" sz="1350" b="1" dirty="0">
                  <a:solidFill>
                    <a:schemeClr val="bg2">
                      <a:lumMod val="75000"/>
                    </a:schemeClr>
                  </a:solidFill>
                </a:rPr>
                <a:t>C</a:t>
              </a:r>
              <a:r>
                <a:rPr lang="en-US" sz="135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C</a:t>
              </a:r>
              <a:r>
                <a:rPr lang="en-US" sz="1350" dirty="0"/>
                <a:t>AAA</a:t>
              </a: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DA83D8AB-AC81-4288-9FC2-C437FB831816}"/>
                </a:ext>
              </a:extLst>
            </p:cNvPr>
            <p:cNvSpPr txBox="1"/>
            <p:nvPr/>
          </p:nvSpPr>
          <p:spPr>
            <a:xfrm>
              <a:off x="8001024" y="3630613"/>
              <a:ext cx="1284451" cy="400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350" dirty="0"/>
                <a:t>AAA</a:t>
              </a:r>
              <a:r>
                <a:rPr lang="en-US" sz="1350" b="1" dirty="0">
                  <a:solidFill>
                    <a:schemeClr val="bg2">
                      <a:lumMod val="75000"/>
                    </a:schemeClr>
                  </a:solidFill>
                </a:rPr>
                <a:t>C</a:t>
              </a:r>
              <a:r>
                <a:rPr lang="en-US" sz="135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C</a:t>
              </a:r>
              <a:r>
                <a:rPr lang="en-US" sz="1350" dirty="0"/>
                <a:t>AAA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2746EB25-68B9-451A-B97A-10B8BD379EFA}"/>
                </a:ext>
              </a:extLst>
            </p:cNvPr>
            <p:cNvSpPr txBox="1"/>
            <p:nvPr/>
          </p:nvSpPr>
          <p:spPr>
            <a:xfrm>
              <a:off x="8001024" y="3987803"/>
              <a:ext cx="1275905" cy="400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350" dirty="0"/>
                <a:t>AAA</a:t>
              </a:r>
              <a:r>
                <a:rPr lang="en-US" sz="1350" b="1" dirty="0">
                  <a:solidFill>
                    <a:schemeClr val="bg2">
                      <a:lumMod val="75000"/>
                    </a:schemeClr>
                  </a:solidFill>
                </a:rPr>
                <a:t>C</a:t>
              </a:r>
              <a:r>
                <a:rPr lang="en-US" sz="1350" dirty="0"/>
                <a:t>A</a:t>
              </a:r>
              <a:r>
                <a:rPr lang="en-US" sz="1350" b="1" dirty="0">
                  <a:solidFill>
                    <a:srgbClr val="FF9900"/>
                  </a:solidFill>
                </a:rPr>
                <a:t>T</a:t>
              </a:r>
              <a:r>
                <a:rPr lang="en-US" sz="1350" dirty="0"/>
                <a:t>AA</a:t>
              </a:r>
            </a:p>
          </p:txBody>
        </p:sp>
      </p:grpSp>
      <p:grpSp>
        <p:nvGrpSpPr>
          <p:cNvPr id="4" name="Group 467">
            <a:extLst>
              <a:ext uri="{FF2B5EF4-FFF2-40B4-BE49-F238E27FC236}">
                <a16:creationId xmlns:a16="http://schemas.microsoft.com/office/drawing/2014/main" id="{8A382853-234F-40ED-B716-BB20874252A1}"/>
              </a:ext>
            </a:extLst>
          </p:cNvPr>
          <p:cNvGrpSpPr>
            <a:grpSpLocks/>
          </p:cNvGrpSpPr>
          <p:nvPr/>
        </p:nvGrpSpPr>
        <p:grpSpPr bwMode="auto">
          <a:xfrm>
            <a:off x="1731620" y="2240448"/>
            <a:ext cx="5368256" cy="2721586"/>
            <a:chOff x="785786" y="1845222"/>
            <a:chExt cx="7155381" cy="3626736"/>
          </a:xfrm>
        </p:grpSpPr>
        <p:sp>
          <p:nvSpPr>
            <p:cNvPr id="20574" name="TextBox 449">
              <a:extLst>
                <a:ext uri="{FF2B5EF4-FFF2-40B4-BE49-F238E27FC236}">
                  <a16:creationId xmlns:a16="http://schemas.microsoft.com/office/drawing/2014/main" id="{96D50F19-ED37-4C1C-9818-AB19B296E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800" y="2202413"/>
              <a:ext cx="1305922" cy="39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/>
                <a:t>AAAAAAAA</a:t>
              </a:r>
            </a:p>
          </p:txBody>
        </p:sp>
        <p:sp>
          <p:nvSpPr>
            <p:cNvPr id="20575" name="TextBox 451">
              <a:extLst>
                <a:ext uri="{FF2B5EF4-FFF2-40B4-BE49-F238E27FC236}">
                  <a16:creationId xmlns:a16="http://schemas.microsoft.com/office/drawing/2014/main" id="{838731B7-1168-4DDA-A64D-3B8F55C9F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8843" y="1845222"/>
              <a:ext cx="797399" cy="39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/>
                <a:t>1 -&gt; G</a:t>
              </a:r>
            </a:p>
          </p:txBody>
        </p:sp>
        <p:sp>
          <p:nvSpPr>
            <p:cNvPr id="20576" name="TextBox 453">
              <a:extLst>
                <a:ext uri="{FF2B5EF4-FFF2-40B4-BE49-F238E27FC236}">
                  <a16:creationId xmlns:a16="http://schemas.microsoft.com/office/drawing/2014/main" id="{8148A16A-C787-4220-A3A9-8B7FBD325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934" y="2273850"/>
              <a:ext cx="776033" cy="39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/>
                <a:t>2 -&gt; C</a:t>
              </a:r>
            </a:p>
          </p:txBody>
        </p:sp>
        <p:sp>
          <p:nvSpPr>
            <p:cNvPr id="20577" name="TextBox 455">
              <a:extLst>
                <a:ext uri="{FF2B5EF4-FFF2-40B4-BE49-F238E27FC236}">
                  <a16:creationId xmlns:a16="http://schemas.microsoft.com/office/drawing/2014/main" id="{B0BC40BF-8971-4FA1-B06E-7FD1B7080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768" y="2773916"/>
              <a:ext cx="797399" cy="39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/>
                <a:t>3 -&gt; G</a:t>
              </a:r>
            </a:p>
          </p:txBody>
        </p:sp>
        <p:sp>
          <p:nvSpPr>
            <p:cNvPr id="20578" name="TextBox 457">
              <a:extLst>
                <a:ext uri="{FF2B5EF4-FFF2-40B4-BE49-F238E27FC236}">
                  <a16:creationId xmlns:a16="http://schemas.microsoft.com/office/drawing/2014/main" id="{6BE1AEBA-04B5-4941-AFB3-57845D6C5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786" y="1928802"/>
              <a:ext cx="2069988" cy="39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/>
                <a:t>Ancestral sequence</a:t>
              </a:r>
            </a:p>
          </p:txBody>
        </p:sp>
        <p:sp>
          <p:nvSpPr>
            <p:cNvPr id="20579" name="TextBox 458">
              <a:extLst>
                <a:ext uri="{FF2B5EF4-FFF2-40B4-BE49-F238E27FC236}">
                  <a16:creationId xmlns:a16="http://schemas.microsoft.com/office/drawing/2014/main" id="{105593DF-05F0-4929-8048-D1C0BFA4A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000" y="2988229"/>
              <a:ext cx="776033" cy="39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/>
                <a:t>4 -&gt; C</a:t>
              </a:r>
            </a:p>
          </p:txBody>
        </p:sp>
        <p:sp>
          <p:nvSpPr>
            <p:cNvPr id="20580" name="TextBox 460">
              <a:extLst>
                <a:ext uri="{FF2B5EF4-FFF2-40B4-BE49-F238E27FC236}">
                  <a16:creationId xmlns:a16="http://schemas.microsoft.com/office/drawing/2014/main" id="{7E8539ED-296A-4921-A6BA-F8B467FDA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2827" y="3416858"/>
              <a:ext cx="776033" cy="39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/>
                <a:t>5 -&gt; C</a:t>
              </a:r>
            </a:p>
          </p:txBody>
        </p:sp>
        <p:sp>
          <p:nvSpPr>
            <p:cNvPr id="20581" name="TextBox 462">
              <a:extLst>
                <a:ext uri="{FF2B5EF4-FFF2-40B4-BE49-F238E27FC236}">
                  <a16:creationId xmlns:a16="http://schemas.microsoft.com/office/drawing/2014/main" id="{B1B9A7CA-89E8-46EA-8F13-C46DEB1FA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464" y="4059800"/>
              <a:ext cx="765349" cy="39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/>
                <a:t>6 -&gt; T</a:t>
              </a:r>
            </a:p>
          </p:txBody>
        </p:sp>
        <p:sp>
          <p:nvSpPr>
            <p:cNvPr id="20582" name="TextBox 463">
              <a:extLst>
                <a:ext uri="{FF2B5EF4-FFF2-40B4-BE49-F238E27FC236}">
                  <a16:creationId xmlns:a16="http://schemas.microsoft.com/office/drawing/2014/main" id="{DE752269-6F11-4E0E-A53D-4D11B25D5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2132" y="4572008"/>
              <a:ext cx="797399" cy="39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/>
                <a:t>7 -&gt; G</a:t>
              </a:r>
            </a:p>
          </p:txBody>
        </p:sp>
        <p:sp>
          <p:nvSpPr>
            <p:cNvPr id="20583" name="TextBox 465">
              <a:extLst>
                <a:ext uri="{FF2B5EF4-FFF2-40B4-BE49-F238E27FC236}">
                  <a16:creationId xmlns:a16="http://schemas.microsoft.com/office/drawing/2014/main" id="{E0AA372F-7CFF-4876-8FD3-D4E990E2A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30" y="5072074"/>
              <a:ext cx="765349" cy="39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/>
                <a:t>8 -&gt; T</a:t>
              </a:r>
            </a:p>
          </p:txBody>
        </p:sp>
      </p:grpSp>
      <p:sp>
        <p:nvSpPr>
          <p:cNvPr id="11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Why do we have to think in trees?</a:t>
            </a:r>
          </a:p>
        </p:txBody>
      </p:sp>
    </p:spTree>
    <p:extLst>
      <p:ext uri="{BB962C8B-B14F-4D97-AF65-F5344CB8AC3E}">
        <p14:creationId xmlns:p14="http://schemas.microsoft.com/office/powerpoint/2010/main" val="98587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to think in trees?</a:t>
            </a:r>
          </a:p>
        </p:txBody>
      </p:sp>
      <p:pic>
        <p:nvPicPr>
          <p:cNvPr id="9" name="Picture 2" descr="Image result for tree of life darw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301730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71" y="2520553"/>
            <a:ext cx="4065823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638800" y="5791200"/>
            <a:ext cx="14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P-distance = 4</a:t>
            </a:r>
          </a:p>
        </p:txBody>
      </p:sp>
    </p:spTree>
    <p:extLst>
      <p:ext uri="{BB962C8B-B14F-4D97-AF65-F5344CB8AC3E}">
        <p14:creationId xmlns:p14="http://schemas.microsoft.com/office/powerpoint/2010/main" val="375723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22 Grupo"/>
          <p:cNvGrpSpPr/>
          <p:nvPr/>
        </p:nvGrpSpPr>
        <p:grpSpPr>
          <a:xfrm>
            <a:off x="4724400" y="2057400"/>
            <a:ext cx="4055440" cy="3112532"/>
            <a:chOff x="4724400" y="2057400"/>
            <a:chExt cx="4055440" cy="3112532"/>
          </a:xfrm>
        </p:grpSpPr>
        <p:grpSp>
          <p:nvGrpSpPr>
            <p:cNvPr id="16" name="15 Grupo"/>
            <p:cNvGrpSpPr/>
            <p:nvPr/>
          </p:nvGrpSpPr>
          <p:grpSpPr>
            <a:xfrm>
              <a:off x="4724400" y="2057400"/>
              <a:ext cx="4055440" cy="2530839"/>
              <a:chOff x="4724400" y="2057400"/>
              <a:chExt cx="4055440" cy="2530839"/>
            </a:xfrm>
          </p:grpSpPr>
          <p:pic>
            <p:nvPicPr>
              <p:cNvPr id="5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4400" y="2057400"/>
                <a:ext cx="4055440" cy="2530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6 Rectángulo"/>
              <p:cNvSpPr/>
              <p:nvPr/>
            </p:nvSpPr>
            <p:spPr>
              <a:xfrm rot="2429330">
                <a:off x="6226402" y="3148558"/>
                <a:ext cx="1200338" cy="13558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21 CuadroTexto"/>
            <p:cNvSpPr txBox="1"/>
            <p:nvPr/>
          </p:nvSpPr>
          <p:spPr>
            <a:xfrm>
              <a:off x="5749987" y="4800600"/>
              <a:ext cx="2022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Is this a tree? Why?</a:t>
              </a: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041161"/>
            <a:ext cx="4055440" cy="253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 flipH="1">
            <a:off x="3810000" y="16764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841941" y="1307068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Leaf (vertex)</a:t>
            </a:r>
          </a:p>
        </p:txBody>
      </p:sp>
      <p:cxnSp>
        <p:nvCxnSpPr>
          <p:cNvPr id="14" name="13 Conector recto de flecha"/>
          <p:cNvCxnSpPr/>
          <p:nvPr/>
        </p:nvCxnSpPr>
        <p:spPr>
          <a:xfrm flipH="1" flipV="1">
            <a:off x="3124200" y="3505200"/>
            <a:ext cx="717741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3512203" y="4267200"/>
            <a:ext cx="15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Branch (edge)</a:t>
            </a:r>
          </a:p>
        </p:txBody>
      </p:sp>
      <p:cxnSp>
        <p:nvCxnSpPr>
          <p:cNvPr id="17" name="16 Conector recto de flecha"/>
          <p:cNvCxnSpPr/>
          <p:nvPr/>
        </p:nvCxnSpPr>
        <p:spPr>
          <a:xfrm flipH="1" flipV="1">
            <a:off x="3657600" y="2971800"/>
            <a:ext cx="914005" cy="5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4260182" y="3536320"/>
            <a:ext cx="1495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 (vertex)</a:t>
            </a:r>
          </a:p>
          <a:p>
            <a:endParaRPr lang="en-US" b="1" dirty="0"/>
          </a:p>
        </p:txBody>
      </p:sp>
      <p:cxnSp>
        <p:nvCxnSpPr>
          <p:cNvPr id="20" name="19 Conector recto de flecha"/>
          <p:cNvCxnSpPr/>
          <p:nvPr/>
        </p:nvCxnSpPr>
        <p:spPr>
          <a:xfrm flipH="1" flipV="1">
            <a:off x="2365178" y="4494627"/>
            <a:ext cx="717741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2753181" y="5256627"/>
            <a:ext cx="63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68649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02"/>
          <a:stretch/>
        </p:blipFill>
        <p:spPr bwMode="auto">
          <a:xfrm rot="5562567">
            <a:off x="3414730" y="-353756"/>
            <a:ext cx="2608326" cy="7646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50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tree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graph</a:t>
            </a:r>
          </a:p>
          <a:p>
            <a:r>
              <a:rPr lang="en-US" dirty="0"/>
              <a:t>Connected </a:t>
            </a:r>
            <a:r>
              <a:rPr lang="en-US" dirty="0" err="1"/>
              <a:t>acyclical</a:t>
            </a:r>
            <a:r>
              <a:rPr lang="en-US" dirty="0"/>
              <a:t> graph</a:t>
            </a:r>
          </a:p>
          <a:p>
            <a:pPr lvl="1"/>
            <a:r>
              <a:rPr lang="en-US" dirty="0"/>
              <a:t>Leaf: vertex of degree one</a:t>
            </a:r>
          </a:p>
          <a:p>
            <a:r>
              <a:rPr lang="en-US" dirty="0"/>
              <a:t>Depicts the relationship between Operational Taxonomic Unit (OTUs)</a:t>
            </a:r>
          </a:p>
        </p:txBody>
      </p:sp>
    </p:spTree>
    <p:extLst>
      <p:ext uri="{BB962C8B-B14F-4D97-AF65-F5344CB8AC3E}">
        <p14:creationId xmlns:p14="http://schemas.microsoft.com/office/powerpoint/2010/main" val="121308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describing a tree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2" r="10441"/>
          <a:stretch/>
        </p:blipFill>
        <p:spPr bwMode="auto">
          <a:xfrm>
            <a:off x="228600" y="2057400"/>
            <a:ext cx="856550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75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of describing a tree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4040188" cy="639762"/>
          </a:xfrm>
        </p:spPr>
        <p:txBody>
          <a:bodyPr/>
          <a:lstStyle/>
          <a:p>
            <a:r>
              <a:rPr lang="en-US" dirty="0"/>
              <a:t>Rooted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>
          <a:xfrm>
            <a:off x="5102225" y="1535113"/>
            <a:ext cx="4041775" cy="639762"/>
          </a:xfrm>
        </p:spPr>
        <p:txBody>
          <a:bodyPr/>
          <a:lstStyle/>
          <a:p>
            <a:r>
              <a:rPr lang="en-US" dirty="0"/>
              <a:t>Unrooted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41"/>
          <a:stretch/>
        </p:blipFill>
        <p:spPr bwMode="auto">
          <a:xfrm>
            <a:off x="378537" y="2460751"/>
            <a:ext cx="3736263" cy="317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75" r="-979"/>
          <a:stretch/>
        </p:blipFill>
        <p:spPr bwMode="auto">
          <a:xfrm>
            <a:off x="4903075" y="2232150"/>
            <a:ext cx="3553267" cy="3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617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root a tree?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20"/>
          <a:stretch/>
        </p:blipFill>
        <p:spPr bwMode="auto">
          <a:xfrm>
            <a:off x="1509714" y="2109788"/>
            <a:ext cx="269968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27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root a tree?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2109788"/>
            <a:ext cx="61245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15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Some basic rules</a:t>
            </a:r>
          </a:p>
          <a:p>
            <a:pPr lvl="1"/>
            <a:r>
              <a:rPr lang="en-US" dirty="0"/>
              <a:t>Please, if you want to contact me, use the </a:t>
            </a:r>
            <a:r>
              <a:rPr lang="en-US" dirty="0">
                <a:hlinkClick r:id="rId2"/>
              </a:rPr>
              <a:t>oscar.lao@ibe.upf-clisc.es</a:t>
            </a:r>
            <a:r>
              <a:rPr lang="en-US" dirty="0"/>
              <a:t> email (I also check the ESCI one, but less).</a:t>
            </a:r>
          </a:p>
          <a:p>
            <a:r>
              <a:rPr lang="en-US" dirty="0"/>
              <a:t>Classroom dynamic</a:t>
            </a:r>
          </a:p>
          <a:p>
            <a:pPr lvl="1"/>
            <a:r>
              <a:rPr lang="en-US" dirty="0"/>
              <a:t>Each session is divided in two parts of ~55 minutes.</a:t>
            </a:r>
          </a:p>
          <a:p>
            <a:pPr lvl="1"/>
            <a:r>
              <a:rPr lang="en-US" dirty="0"/>
              <a:t>Two hours of theory. Two hours of practical (bring your own laptop!)</a:t>
            </a:r>
          </a:p>
          <a:p>
            <a:r>
              <a:rPr lang="en-US" dirty="0"/>
              <a:t>Assessments</a:t>
            </a:r>
          </a:p>
          <a:p>
            <a:pPr lvl="1"/>
            <a:endParaRPr lang="en-US" dirty="0"/>
          </a:p>
          <a:p>
            <a:r>
              <a:rPr lang="en-US" dirty="0"/>
              <a:t>Project shared with ASAB</a:t>
            </a:r>
          </a:p>
          <a:p>
            <a:pPr lvl="1"/>
            <a:r>
              <a:rPr lang="en-US" dirty="0"/>
              <a:t>To be done in groups of ~four people.</a:t>
            </a:r>
          </a:p>
          <a:p>
            <a:r>
              <a:rPr lang="en-US" dirty="0"/>
              <a:t>Exams</a:t>
            </a:r>
          </a:p>
          <a:p>
            <a:pPr lvl="1"/>
            <a:r>
              <a:rPr lang="en-US" dirty="0"/>
              <a:t>Midterm and final exam</a:t>
            </a:r>
          </a:p>
        </p:txBody>
      </p:sp>
    </p:spTree>
    <p:extLst>
      <p:ext uri="{BB962C8B-B14F-4D97-AF65-F5344CB8AC3E}">
        <p14:creationId xmlns:p14="http://schemas.microsoft.com/office/powerpoint/2010/main" val="1200941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the context of graph theory, what is a root?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the context of a tree, what does a root mean?</a:t>
            </a:r>
          </a:p>
        </p:txBody>
      </p:sp>
    </p:spTree>
    <p:extLst>
      <p:ext uri="{BB962C8B-B14F-4D97-AF65-F5344CB8AC3E}">
        <p14:creationId xmlns:p14="http://schemas.microsoft.com/office/powerpoint/2010/main" val="876810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Bifurcated vs </a:t>
            </a:r>
            <a:r>
              <a:rPr lang="en-US" dirty="0" err="1"/>
              <a:t>multifurcated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752600"/>
            <a:ext cx="57816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057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vs unresolved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63" y="1371600"/>
            <a:ext cx="779503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878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interpret a tree?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topology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209800"/>
            <a:ext cx="8443912" cy="464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750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interpret a tree?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between trees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13" y="2400088"/>
            <a:ext cx="7487823" cy="16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Flecha izquierda y derecha"/>
          <p:cNvSpPr/>
          <p:nvPr/>
        </p:nvSpPr>
        <p:spPr>
          <a:xfrm>
            <a:off x="4255325" y="3028844"/>
            <a:ext cx="838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9 Grupo"/>
          <p:cNvGrpSpPr/>
          <p:nvPr/>
        </p:nvGrpSpPr>
        <p:grpSpPr>
          <a:xfrm>
            <a:off x="1698295" y="3505200"/>
            <a:ext cx="5366410" cy="1436132"/>
            <a:chOff x="1698295" y="3505200"/>
            <a:chExt cx="5366410" cy="1436132"/>
          </a:xfrm>
        </p:grpSpPr>
        <p:sp>
          <p:nvSpPr>
            <p:cNvPr id="5" name="4 Flecha arriba"/>
            <p:cNvSpPr/>
            <p:nvPr/>
          </p:nvSpPr>
          <p:spPr>
            <a:xfrm>
              <a:off x="6057900" y="3505200"/>
              <a:ext cx="228600" cy="85735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6 Flecha arriba"/>
            <p:cNvSpPr/>
            <p:nvPr/>
          </p:nvSpPr>
          <p:spPr>
            <a:xfrm>
              <a:off x="2514600" y="3505200"/>
              <a:ext cx="228600" cy="85735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1698295" y="4572000"/>
              <a:ext cx="1806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(1,2,3),(4,5,6,7,8)</a:t>
              </a: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257800" y="4572000"/>
              <a:ext cx="1806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(1,2,3),(4,5,6,7,8)</a:t>
              </a:r>
            </a:p>
          </p:txBody>
        </p:sp>
      </p:grpSp>
      <p:sp>
        <p:nvSpPr>
          <p:cNvPr id="8" name="7 Rectángulo"/>
          <p:cNvSpPr/>
          <p:nvPr/>
        </p:nvSpPr>
        <p:spPr>
          <a:xfrm>
            <a:off x="1066800" y="5349051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total number of bipartitions that are in one tree but not in the other</a:t>
            </a:r>
          </a:p>
        </p:txBody>
      </p:sp>
    </p:spTree>
    <p:extLst>
      <p:ext uri="{BB962C8B-B14F-4D97-AF65-F5344CB8AC3E}">
        <p14:creationId xmlns:p14="http://schemas.microsoft.com/office/powerpoint/2010/main" val="290050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interpret a tree?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between trees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13" y="2400088"/>
            <a:ext cx="7487823" cy="16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Flecha izquierda y derecha"/>
          <p:cNvSpPr/>
          <p:nvPr/>
        </p:nvSpPr>
        <p:spPr>
          <a:xfrm>
            <a:off x="4255325" y="3028844"/>
            <a:ext cx="838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Flecha arriba"/>
          <p:cNvSpPr/>
          <p:nvPr/>
        </p:nvSpPr>
        <p:spPr>
          <a:xfrm flipV="1">
            <a:off x="5829300" y="2182373"/>
            <a:ext cx="228600" cy="832616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Flecha arriba"/>
          <p:cNvSpPr/>
          <p:nvPr/>
        </p:nvSpPr>
        <p:spPr>
          <a:xfrm flipV="1">
            <a:off x="2286000" y="2291584"/>
            <a:ext cx="228600" cy="7620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CuadroTexto"/>
          <p:cNvSpPr txBox="1"/>
          <p:nvPr/>
        </p:nvSpPr>
        <p:spPr>
          <a:xfrm>
            <a:off x="1698295" y="457200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(1,2),(3,4,5,6,7,8)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257800" y="457200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(1,3),(2,4,5,6,7,8)</a:t>
            </a:r>
          </a:p>
        </p:txBody>
      </p:sp>
    </p:spTree>
    <p:extLst>
      <p:ext uri="{BB962C8B-B14F-4D97-AF65-F5344CB8AC3E}">
        <p14:creationId xmlns:p14="http://schemas.microsoft.com/office/powerpoint/2010/main" val="770950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interpret a tree?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length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09" y="2286000"/>
            <a:ext cx="8621091" cy="405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141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describing a tree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Newick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Each internal node is </a:t>
            </a:r>
          </a:p>
          <a:p>
            <a:pPr marL="457200" lvl="1" indent="0">
              <a:buNone/>
            </a:pPr>
            <a:r>
              <a:rPr lang="en-US" dirty="0"/>
              <a:t>defined by the connections</a:t>
            </a:r>
          </a:p>
          <a:p>
            <a:pPr marL="457200" lvl="1" indent="0">
              <a:buNone/>
            </a:pPr>
            <a:r>
              <a:rPr lang="en-US" dirty="0"/>
              <a:t>( , )</a:t>
            </a:r>
          </a:p>
          <a:p>
            <a:pPr lvl="1"/>
            <a:r>
              <a:rPr lang="en-US" dirty="0"/>
              <a:t>Length between nodes is</a:t>
            </a:r>
          </a:p>
          <a:p>
            <a:pPr marL="457200" lvl="1" indent="0">
              <a:buNone/>
            </a:pPr>
            <a:r>
              <a:rPr lang="en-US" dirty="0"/>
              <a:t> defined by</a:t>
            </a:r>
          </a:p>
          <a:p>
            <a:pPr marL="457200" lvl="1" indent="0">
              <a:buNone/>
            </a:pP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6034173" y="2665512"/>
            <a:ext cx="483924" cy="701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H="1">
            <a:off x="6513764" y="2208312"/>
            <a:ext cx="892009" cy="1149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814348" y="221611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7185948" y="17627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800021" y="290964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7024773" y="260484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cxnSp>
        <p:nvCxnSpPr>
          <p:cNvPr id="24" name="23 Conector recto"/>
          <p:cNvCxnSpPr/>
          <p:nvPr/>
        </p:nvCxnSpPr>
        <p:spPr>
          <a:xfrm>
            <a:off x="6513764" y="3358174"/>
            <a:ext cx="511009" cy="6594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6369800" y="35915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8405148" y="202816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cxnSp>
        <p:nvCxnSpPr>
          <p:cNvPr id="30" name="29 Conector recto"/>
          <p:cNvCxnSpPr/>
          <p:nvPr/>
        </p:nvCxnSpPr>
        <p:spPr>
          <a:xfrm flipV="1">
            <a:off x="7032784" y="2557046"/>
            <a:ext cx="1439789" cy="14605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7939173" y="299750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L4</a:t>
            </a:r>
          </a:p>
        </p:txBody>
      </p:sp>
      <p:grpSp>
        <p:nvGrpSpPr>
          <p:cNvPr id="38" name="37 Grupo"/>
          <p:cNvGrpSpPr/>
          <p:nvPr/>
        </p:nvGrpSpPr>
        <p:grpSpPr>
          <a:xfrm>
            <a:off x="5181600" y="2889934"/>
            <a:ext cx="1561879" cy="800354"/>
            <a:chOff x="2268428" y="3489354"/>
            <a:chExt cx="1561879" cy="800354"/>
          </a:xfrm>
        </p:grpSpPr>
        <p:sp>
          <p:nvSpPr>
            <p:cNvPr id="23" name="22 CuadroTexto"/>
            <p:cNvSpPr txBox="1"/>
            <p:nvPr/>
          </p:nvSpPr>
          <p:spPr>
            <a:xfrm>
              <a:off x="2268428" y="3920376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(A:L1,B:L2)</a:t>
              </a:r>
            </a:p>
          </p:txBody>
        </p:sp>
        <p:sp>
          <p:nvSpPr>
            <p:cNvPr id="33" name="32 Elipse"/>
            <p:cNvSpPr/>
            <p:nvPr/>
          </p:nvSpPr>
          <p:spPr>
            <a:xfrm>
              <a:off x="3528725" y="3878393"/>
              <a:ext cx="152400" cy="152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3379543" y="348935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6386164" y="3519241"/>
            <a:ext cx="1327608" cy="1051271"/>
            <a:chOff x="3472992" y="4118661"/>
            <a:chExt cx="1327608" cy="1051271"/>
          </a:xfrm>
        </p:grpSpPr>
        <p:sp>
          <p:nvSpPr>
            <p:cNvPr id="34" name="33 Elipse"/>
            <p:cNvSpPr/>
            <p:nvPr/>
          </p:nvSpPr>
          <p:spPr>
            <a:xfrm>
              <a:off x="4052848" y="4531927"/>
              <a:ext cx="152400" cy="152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3883001" y="4118661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472992" y="4800600"/>
              <a:ext cx="132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(N1:L3,C:L4)</a:t>
              </a:r>
            </a:p>
          </p:txBody>
        </p:sp>
      </p:grpSp>
      <p:sp>
        <p:nvSpPr>
          <p:cNvPr id="41" name="40 Rectángulo"/>
          <p:cNvSpPr/>
          <p:nvPr/>
        </p:nvSpPr>
        <p:spPr>
          <a:xfrm>
            <a:off x="5427772" y="4963180"/>
            <a:ext cx="327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((A:L1,B:L2):L3,C:L4)</a:t>
            </a:r>
          </a:p>
          <a:p>
            <a:r>
              <a:rPr lang="en-US" sz="2800" dirty="0"/>
              <a:t>(C:L4,(A:L1,B:L2):L3)</a:t>
            </a:r>
          </a:p>
        </p:txBody>
      </p:sp>
    </p:spTree>
    <p:extLst>
      <p:ext uri="{BB962C8B-B14F-4D97-AF65-F5344CB8AC3E}">
        <p14:creationId xmlns:p14="http://schemas.microsoft.com/office/powerpoint/2010/main" val="1020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describing a tree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3205952" y="3519241"/>
            <a:ext cx="483924" cy="701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/>
        </p:nvCxnSpPr>
        <p:spPr>
          <a:xfrm flipH="1">
            <a:off x="3685543" y="3062041"/>
            <a:ext cx="892009" cy="1149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986127" y="306984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357727" y="261650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971800" y="376337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196552" y="345857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3685543" y="4211903"/>
            <a:ext cx="511009" cy="6594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541579" y="444530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698079" y="175260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cxnSp>
        <p:nvCxnSpPr>
          <p:cNvPr id="13" name="12 Conector recto"/>
          <p:cNvCxnSpPr/>
          <p:nvPr/>
        </p:nvCxnSpPr>
        <p:spPr>
          <a:xfrm flipV="1">
            <a:off x="4204563" y="3410775"/>
            <a:ext cx="1439789" cy="14605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724723" y="435694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L4</a:t>
            </a:r>
          </a:p>
        </p:txBody>
      </p:sp>
      <p:cxnSp>
        <p:nvCxnSpPr>
          <p:cNvPr id="17" name="16 Conector recto"/>
          <p:cNvCxnSpPr/>
          <p:nvPr/>
        </p:nvCxnSpPr>
        <p:spPr>
          <a:xfrm>
            <a:off x="4924457" y="2438400"/>
            <a:ext cx="231278" cy="1447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467009" y="35930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L5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4515364" y="240925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L6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473421" y="287811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40106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describing a tree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1905000"/>
            <a:ext cx="4501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(A:L1,((C:L6,B:L3):L2,D:L5):L4)</a:t>
            </a:r>
          </a:p>
        </p:txBody>
      </p:sp>
    </p:spTree>
    <p:extLst>
      <p:ext uri="{BB962C8B-B14F-4D97-AF65-F5344CB8AC3E}">
        <p14:creationId xmlns:p14="http://schemas.microsoft.com/office/powerpoint/2010/main" val="40628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Weekly Assignments are individual, NOT BY PAIRS.</a:t>
            </a:r>
          </a:p>
          <a:p>
            <a:r>
              <a:rPr lang="en-US" dirty="0"/>
              <a:t>Plagiarism</a:t>
            </a:r>
          </a:p>
          <a:p>
            <a:r>
              <a:rPr lang="en-US"/>
              <a:t>Python</a:t>
            </a:r>
            <a:endParaRPr lang="en-US" dirty="0"/>
          </a:p>
          <a:p>
            <a:r>
              <a:rPr lang="en-US" dirty="0"/>
              <a:t>Comment your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57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vs reality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066800" y="1371600"/>
            <a:ext cx="7010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When a tree is not reflecting reality?</a:t>
            </a:r>
          </a:p>
        </p:txBody>
      </p:sp>
      <p:pic>
        <p:nvPicPr>
          <p:cNvPr id="7170" name="Picture 2" descr="Image result for rotten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27" y="2286000"/>
            <a:ext cx="5654357" cy="42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987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vs reality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93848"/>
            <a:ext cx="40005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Illustration of horizontal gene transfer and how it affects the (a) species and (b) gene phylogenetic tree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1" y="2514600"/>
            <a:ext cx="4458799" cy="202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29007" y="1676400"/>
            <a:ext cx="244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gene transfer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081282" y="1676400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Recent speciation</a:t>
            </a:r>
          </a:p>
        </p:txBody>
      </p:sp>
    </p:spTree>
    <p:extLst>
      <p:ext uri="{BB962C8B-B14F-4D97-AF65-F5344CB8AC3E}">
        <p14:creationId xmlns:p14="http://schemas.microsoft.com/office/powerpoint/2010/main" val="1568782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406" y="152400"/>
            <a:ext cx="8229600" cy="1143000"/>
          </a:xfrm>
        </p:spPr>
        <p:txBody>
          <a:bodyPr/>
          <a:lstStyle/>
          <a:p>
            <a:r>
              <a:rPr lang="en-US" dirty="0"/>
              <a:t>Trees vs reality</a:t>
            </a:r>
          </a:p>
        </p:txBody>
      </p:sp>
      <p:pic>
        <p:nvPicPr>
          <p:cNvPr id="4" name="Picture 2" descr="https://lh5.googleusercontent.com/urZDmE8qa2-tk8TDAjpaOhK6hzTahyQ1xrfmulWdnvafQT6VxDbTUlGXwzePwfqkGk_2_QtG7lEY5yNknjpv4PApHxH8ywTbXhGAHKmbEsAL9LWgrhs569DSJo4vJoCzqg3P30X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38088"/>
            <a:ext cx="7772400" cy="49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162800" y="1295400"/>
            <a:ext cx="11430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5943600" y="22860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6629400" y="33528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Rectángulo"/>
          <p:cNvSpPr/>
          <p:nvPr/>
        </p:nvSpPr>
        <p:spPr>
          <a:xfrm>
            <a:off x="6172200" y="57150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Rectángulo"/>
          <p:cNvSpPr/>
          <p:nvPr/>
        </p:nvSpPr>
        <p:spPr>
          <a:xfrm>
            <a:off x="5181600" y="48006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4114800" y="51816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Rectángulo"/>
          <p:cNvSpPr/>
          <p:nvPr/>
        </p:nvSpPr>
        <p:spPr>
          <a:xfrm>
            <a:off x="1905000" y="41910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Rectángulo"/>
          <p:cNvSpPr/>
          <p:nvPr/>
        </p:nvSpPr>
        <p:spPr>
          <a:xfrm>
            <a:off x="3657600" y="38862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Rectángulo"/>
          <p:cNvSpPr/>
          <p:nvPr/>
        </p:nvSpPr>
        <p:spPr>
          <a:xfrm>
            <a:off x="3505200" y="3124200"/>
            <a:ext cx="114300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72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ime bre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989089" cy="44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733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0" y="3124200"/>
            <a:ext cx="4855006" cy="2572421"/>
            <a:chOff x="2441715" y="2343762"/>
            <a:chExt cx="4855006" cy="2572421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FF3D8555-8DE7-4952-BE6A-7F88809E9082}"/>
                </a:ext>
              </a:extLst>
            </p:cNvPr>
            <p:cNvSpPr/>
            <p:nvPr/>
          </p:nvSpPr>
          <p:spPr>
            <a:xfrm>
              <a:off x="3406373" y="2785897"/>
              <a:ext cx="120582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D433CFA7-0BA9-4A5C-8372-CD71B85F9735}"/>
                </a:ext>
              </a:extLst>
            </p:cNvPr>
            <p:cNvSpPr/>
            <p:nvPr/>
          </p:nvSpPr>
          <p:spPr>
            <a:xfrm>
              <a:off x="3808313" y="2584925"/>
              <a:ext cx="120582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10C431A-2BAD-4BAA-89B5-3397C32305ED}"/>
                </a:ext>
              </a:extLst>
            </p:cNvPr>
            <p:cNvSpPr/>
            <p:nvPr/>
          </p:nvSpPr>
          <p:spPr>
            <a:xfrm>
              <a:off x="3808313" y="2986865"/>
              <a:ext cx="120582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C29A31CA-F95B-48AA-A4FF-10EB9775CC36}"/>
                </a:ext>
              </a:extLst>
            </p:cNvPr>
            <p:cNvCxnSpPr>
              <a:stCxn id="267" idx="6"/>
              <a:endCxn id="279" idx="2"/>
            </p:cNvCxnSpPr>
            <p:nvPr/>
          </p:nvCxnSpPr>
          <p:spPr>
            <a:xfrm flipV="1">
              <a:off x="3486762" y="2644770"/>
              <a:ext cx="321553" cy="200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634913B6-6FBD-40BB-A093-CD273447E413}"/>
                </a:ext>
              </a:extLst>
            </p:cNvPr>
            <p:cNvCxnSpPr>
              <a:stCxn id="267" idx="6"/>
              <a:endCxn id="281" idx="2"/>
            </p:cNvCxnSpPr>
            <p:nvPr/>
          </p:nvCxnSpPr>
          <p:spPr>
            <a:xfrm>
              <a:off x="3486762" y="2845741"/>
              <a:ext cx="321553" cy="2009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27DA0189-24B7-4EF1-884A-8F771B753545}"/>
                </a:ext>
              </a:extLst>
            </p:cNvPr>
            <p:cNvSpPr/>
            <p:nvPr/>
          </p:nvSpPr>
          <p:spPr>
            <a:xfrm>
              <a:off x="4250449" y="2584925"/>
              <a:ext cx="120583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050A8674-D401-412F-A114-EB8B7F0B18D5}"/>
                </a:ext>
              </a:extLst>
            </p:cNvPr>
            <p:cNvSpPr/>
            <p:nvPr/>
          </p:nvSpPr>
          <p:spPr>
            <a:xfrm>
              <a:off x="4250449" y="2986865"/>
              <a:ext cx="120583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DF64D5F7-3F95-4E4D-BBBF-0B8B03930194}"/>
                </a:ext>
              </a:extLst>
            </p:cNvPr>
            <p:cNvSpPr/>
            <p:nvPr/>
          </p:nvSpPr>
          <p:spPr>
            <a:xfrm>
              <a:off x="4250449" y="3388806"/>
              <a:ext cx="120583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36ADB54D-36BA-46AE-B99C-AFC51A59AD5A}"/>
                </a:ext>
              </a:extLst>
            </p:cNvPr>
            <p:cNvCxnSpPr>
              <a:stCxn id="279" idx="6"/>
              <a:endCxn id="292" idx="2"/>
            </p:cNvCxnSpPr>
            <p:nvPr/>
          </p:nvCxnSpPr>
          <p:spPr>
            <a:xfrm>
              <a:off x="3888702" y="2644771"/>
              <a:ext cx="361746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>
              <a:extLst>
                <a:ext uri="{FF2B5EF4-FFF2-40B4-BE49-F238E27FC236}">
                  <a16:creationId xmlns:a16="http://schemas.microsoft.com/office/drawing/2014/main" id="{801D6B05-120B-495D-AB2B-38359D22B84E}"/>
                </a:ext>
              </a:extLst>
            </p:cNvPr>
            <p:cNvCxnSpPr>
              <a:stCxn id="281" idx="6"/>
              <a:endCxn id="294" idx="2"/>
            </p:cNvCxnSpPr>
            <p:nvPr/>
          </p:nvCxnSpPr>
          <p:spPr>
            <a:xfrm>
              <a:off x="3888702" y="3046711"/>
              <a:ext cx="361746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Arrow Connector 476">
              <a:extLst>
                <a:ext uri="{FF2B5EF4-FFF2-40B4-BE49-F238E27FC236}">
                  <a16:creationId xmlns:a16="http://schemas.microsoft.com/office/drawing/2014/main" id="{8820C45B-D823-4513-B969-9508AC61734A}"/>
                </a:ext>
              </a:extLst>
            </p:cNvPr>
            <p:cNvCxnSpPr>
              <a:stCxn id="281" idx="6"/>
              <a:endCxn id="296" idx="1"/>
            </p:cNvCxnSpPr>
            <p:nvPr/>
          </p:nvCxnSpPr>
          <p:spPr>
            <a:xfrm>
              <a:off x="3888703" y="3046712"/>
              <a:ext cx="379610" cy="3599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Explosion 1 385">
              <a:extLst>
                <a:ext uri="{FF2B5EF4-FFF2-40B4-BE49-F238E27FC236}">
                  <a16:creationId xmlns:a16="http://schemas.microsoft.com/office/drawing/2014/main" id="{7AD1A75A-EC29-4B6F-B20B-CA38EFD0BCE7}"/>
                </a:ext>
              </a:extLst>
            </p:cNvPr>
            <p:cNvSpPr/>
            <p:nvPr/>
          </p:nvSpPr>
          <p:spPr>
            <a:xfrm>
              <a:off x="4049479" y="3228031"/>
              <a:ext cx="80388" cy="80388"/>
            </a:xfrm>
            <a:prstGeom prst="irregularSeal1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5B96C717-1C8C-4DEB-BA02-F24F82EC76A6}"/>
                </a:ext>
              </a:extLst>
            </p:cNvPr>
            <p:cNvSpPr/>
            <p:nvPr/>
          </p:nvSpPr>
          <p:spPr>
            <a:xfrm>
              <a:off x="4652390" y="2584925"/>
              <a:ext cx="120583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37E6DDDC-B438-4319-8259-9E18DFCCEAF9}"/>
                </a:ext>
              </a:extLst>
            </p:cNvPr>
            <p:cNvSpPr/>
            <p:nvPr/>
          </p:nvSpPr>
          <p:spPr>
            <a:xfrm>
              <a:off x="4652390" y="2986865"/>
              <a:ext cx="120583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CD74D535-DC67-404A-8FA9-C689291969F4}"/>
                </a:ext>
              </a:extLst>
            </p:cNvPr>
            <p:cNvSpPr/>
            <p:nvPr/>
          </p:nvSpPr>
          <p:spPr>
            <a:xfrm>
              <a:off x="4652390" y="3589778"/>
              <a:ext cx="120583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F48EFDDD-D747-47F7-9903-6251364A2091}"/>
                </a:ext>
              </a:extLst>
            </p:cNvPr>
            <p:cNvSpPr/>
            <p:nvPr/>
          </p:nvSpPr>
          <p:spPr>
            <a:xfrm>
              <a:off x="4652390" y="3790747"/>
              <a:ext cx="120583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cxnSp>
          <p:nvCxnSpPr>
            <p:cNvPr id="499" name="Straight Arrow Connector 498">
              <a:extLst>
                <a:ext uri="{FF2B5EF4-FFF2-40B4-BE49-F238E27FC236}">
                  <a16:creationId xmlns:a16="http://schemas.microsoft.com/office/drawing/2014/main" id="{B8F9003E-10B9-4461-AB7C-81B6BF7E3F48}"/>
                </a:ext>
              </a:extLst>
            </p:cNvPr>
            <p:cNvCxnSpPr>
              <a:stCxn id="292" idx="6"/>
              <a:endCxn id="305" idx="2"/>
            </p:cNvCxnSpPr>
            <p:nvPr/>
          </p:nvCxnSpPr>
          <p:spPr>
            <a:xfrm>
              <a:off x="4330836" y="2644771"/>
              <a:ext cx="321553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4AB68499-24E7-47B0-9888-7F4227DE8796}"/>
                </a:ext>
              </a:extLst>
            </p:cNvPr>
            <p:cNvCxnSpPr>
              <a:stCxn id="294" idx="6"/>
              <a:endCxn id="307" idx="2"/>
            </p:cNvCxnSpPr>
            <p:nvPr/>
          </p:nvCxnSpPr>
          <p:spPr>
            <a:xfrm>
              <a:off x="4330836" y="3046711"/>
              <a:ext cx="321553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id="{CAECCE88-2FD6-4B01-B2BB-67D3950764FC}"/>
                </a:ext>
              </a:extLst>
            </p:cNvPr>
            <p:cNvCxnSpPr>
              <a:stCxn id="296" idx="6"/>
              <a:endCxn id="310" idx="1"/>
            </p:cNvCxnSpPr>
            <p:nvPr/>
          </p:nvCxnSpPr>
          <p:spPr>
            <a:xfrm>
              <a:off x="4330837" y="3449546"/>
              <a:ext cx="339416" cy="158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>
              <a:extLst>
                <a:ext uri="{FF2B5EF4-FFF2-40B4-BE49-F238E27FC236}">
                  <a16:creationId xmlns:a16="http://schemas.microsoft.com/office/drawing/2014/main" id="{46FBDD99-BE61-42F9-89B9-74DC70EE90A4}"/>
                </a:ext>
              </a:extLst>
            </p:cNvPr>
            <p:cNvCxnSpPr>
              <a:stCxn id="296" idx="6"/>
              <a:endCxn id="311" idx="1"/>
            </p:cNvCxnSpPr>
            <p:nvPr/>
          </p:nvCxnSpPr>
          <p:spPr>
            <a:xfrm>
              <a:off x="4330837" y="3449545"/>
              <a:ext cx="339416" cy="3590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Explosion 1 389">
              <a:extLst>
                <a:ext uri="{FF2B5EF4-FFF2-40B4-BE49-F238E27FC236}">
                  <a16:creationId xmlns:a16="http://schemas.microsoft.com/office/drawing/2014/main" id="{0AC29B60-07C5-408E-AA27-F020734208C0}"/>
                </a:ext>
              </a:extLst>
            </p:cNvPr>
            <p:cNvSpPr/>
            <p:nvPr/>
          </p:nvSpPr>
          <p:spPr>
            <a:xfrm>
              <a:off x="4451419" y="3027060"/>
              <a:ext cx="80388" cy="80388"/>
            </a:xfrm>
            <a:prstGeom prst="irregularSeal1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ECA9B483-1B49-4B10-BF27-A0053DD10803}"/>
                </a:ext>
              </a:extLst>
            </p:cNvPr>
            <p:cNvSpPr/>
            <p:nvPr/>
          </p:nvSpPr>
          <p:spPr>
            <a:xfrm>
              <a:off x="5054331" y="2383956"/>
              <a:ext cx="120583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6CF15219-09A3-4609-BFD9-0513064B8531}"/>
                </a:ext>
              </a:extLst>
            </p:cNvPr>
            <p:cNvSpPr/>
            <p:nvPr/>
          </p:nvSpPr>
          <p:spPr>
            <a:xfrm>
              <a:off x="5054331" y="2986865"/>
              <a:ext cx="120583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B3018B78-703D-483B-B9EB-E699AB44A6B0}"/>
                </a:ext>
              </a:extLst>
            </p:cNvPr>
            <p:cNvSpPr/>
            <p:nvPr/>
          </p:nvSpPr>
          <p:spPr>
            <a:xfrm>
              <a:off x="5054331" y="3589778"/>
              <a:ext cx="120583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D5B88C26-2D36-4A19-9CA4-0E2B3D2EC1A2}"/>
                </a:ext>
              </a:extLst>
            </p:cNvPr>
            <p:cNvSpPr/>
            <p:nvPr/>
          </p:nvSpPr>
          <p:spPr>
            <a:xfrm>
              <a:off x="5054331" y="3790747"/>
              <a:ext cx="120583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7E85F69B-71E7-4F46-993B-5136B5FE8BCD}"/>
                </a:ext>
              </a:extLst>
            </p:cNvPr>
            <p:cNvSpPr/>
            <p:nvPr/>
          </p:nvSpPr>
          <p:spPr>
            <a:xfrm>
              <a:off x="5054331" y="4192688"/>
              <a:ext cx="120583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DA37B1C5-2101-4431-A4C9-CB61ECB00B0F}"/>
                </a:ext>
              </a:extLst>
            </p:cNvPr>
            <p:cNvCxnSpPr>
              <a:stCxn id="305" idx="6"/>
              <a:endCxn id="317" idx="3"/>
            </p:cNvCxnSpPr>
            <p:nvPr/>
          </p:nvCxnSpPr>
          <p:spPr>
            <a:xfrm flipV="1">
              <a:off x="4732778" y="2486675"/>
              <a:ext cx="339416" cy="158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C825ED89-FAE5-4881-A12D-7C56E9C2A7E6}"/>
                </a:ext>
              </a:extLst>
            </p:cNvPr>
            <p:cNvCxnSpPr>
              <a:stCxn id="307" idx="6"/>
              <a:endCxn id="320" idx="2"/>
            </p:cNvCxnSpPr>
            <p:nvPr/>
          </p:nvCxnSpPr>
          <p:spPr>
            <a:xfrm>
              <a:off x="4732777" y="3046711"/>
              <a:ext cx="321553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Arrow Connector 535">
              <a:extLst>
                <a:ext uri="{FF2B5EF4-FFF2-40B4-BE49-F238E27FC236}">
                  <a16:creationId xmlns:a16="http://schemas.microsoft.com/office/drawing/2014/main" id="{E125AECD-9408-43B2-A6B0-F3091F497081}"/>
                </a:ext>
              </a:extLst>
            </p:cNvPr>
            <p:cNvCxnSpPr>
              <a:stCxn id="310" idx="6"/>
              <a:endCxn id="323" idx="2"/>
            </p:cNvCxnSpPr>
            <p:nvPr/>
          </p:nvCxnSpPr>
          <p:spPr>
            <a:xfrm>
              <a:off x="4732777" y="3650515"/>
              <a:ext cx="321553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6E539AE0-B346-433E-88CF-39C12700938B}"/>
                </a:ext>
              </a:extLst>
            </p:cNvPr>
            <p:cNvCxnSpPr>
              <a:stCxn id="311" idx="6"/>
              <a:endCxn id="326" idx="2"/>
            </p:cNvCxnSpPr>
            <p:nvPr/>
          </p:nvCxnSpPr>
          <p:spPr>
            <a:xfrm>
              <a:off x="4732777" y="3851487"/>
              <a:ext cx="321553" cy="4019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74169E8B-0204-4284-B062-C68E13009094}"/>
                </a:ext>
              </a:extLst>
            </p:cNvPr>
            <p:cNvCxnSpPr>
              <a:stCxn id="310" idx="6"/>
              <a:endCxn id="324" idx="2"/>
            </p:cNvCxnSpPr>
            <p:nvPr/>
          </p:nvCxnSpPr>
          <p:spPr>
            <a:xfrm>
              <a:off x="4732777" y="3650515"/>
              <a:ext cx="321553" cy="200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Explosion 1 394">
              <a:extLst>
                <a:ext uri="{FF2B5EF4-FFF2-40B4-BE49-F238E27FC236}">
                  <a16:creationId xmlns:a16="http://schemas.microsoft.com/office/drawing/2014/main" id="{3AEE389C-4EE9-4580-B80E-296D8BFC4BBD}"/>
                </a:ext>
              </a:extLst>
            </p:cNvPr>
            <p:cNvSpPr/>
            <p:nvPr/>
          </p:nvSpPr>
          <p:spPr>
            <a:xfrm>
              <a:off x="4872116" y="3613001"/>
              <a:ext cx="80388" cy="80388"/>
            </a:xfrm>
            <a:prstGeom prst="irregularSeal1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1BA329A3-8B9B-4349-B792-23D4E27D3EA7}"/>
                </a:ext>
              </a:extLst>
            </p:cNvPr>
            <p:cNvSpPr/>
            <p:nvPr/>
          </p:nvSpPr>
          <p:spPr>
            <a:xfrm>
              <a:off x="5496464" y="2383956"/>
              <a:ext cx="120582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9AEA4F62-8A94-4227-8522-65650A01A19F}"/>
                </a:ext>
              </a:extLst>
            </p:cNvPr>
            <p:cNvSpPr/>
            <p:nvPr/>
          </p:nvSpPr>
          <p:spPr>
            <a:xfrm>
              <a:off x="5496464" y="3187837"/>
              <a:ext cx="120582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568EE32B-04F5-4BDB-9D41-D7D08D4B378D}"/>
                </a:ext>
              </a:extLst>
            </p:cNvPr>
            <p:cNvSpPr/>
            <p:nvPr/>
          </p:nvSpPr>
          <p:spPr>
            <a:xfrm>
              <a:off x="5496464" y="3589778"/>
              <a:ext cx="120582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10ADB95E-E3F3-4B5D-BA97-0015A912261F}"/>
                </a:ext>
              </a:extLst>
            </p:cNvPr>
            <p:cNvSpPr/>
            <p:nvPr/>
          </p:nvSpPr>
          <p:spPr>
            <a:xfrm>
              <a:off x="5496464" y="3991719"/>
              <a:ext cx="120582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A57C537E-370E-4C77-92F5-D9480EE79A17}"/>
                </a:ext>
              </a:extLst>
            </p:cNvPr>
            <p:cNvSpPr/>
            <p:nvPr/>
          </p:nvSpPr>
          <p:spPr>
            <a:xfrm>
              <a:off x="5496464" y="4192688"/>
              <a:ext cx="120582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B6D0FF88-41FE-415A-9AF7-2038EA45F804}"/>
                </a:ext>
              </a:extLst>
            </p:cNvPr>
            <p:cNvSpPr/>
            <p:nvPr/>
          </p:nvSpPr>
          <p:spPr>
            <a:xfrm>
              <a:off x="5496464" y="4393659"/>
              <a:ext cx="120582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E94C0BC6-049A-4767-8D3C-6E1F12C4F3D9}"/>
                </a:ext>
              </a:extLst>
            </p:cNvPr>
            <p:cNvCxnSpPr>
              <a:stCxn id="317" idx="6"/>
              <a:endCxn id="330" idx="2"/>
            </p:cNvCxnSpPr>
            <p:nvPr/>
          </p:nvCxnSpPr>
          <p:spPr>
            <a:xfrm>
              <a:off x="5134718" y="2443801"/>
              <a:ext cx="361747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Arrow Connector 558">
              <a:extLst>
                <a:ext uri="{FF2B5EF4-FFF2-40B4-BE49-F238E27FC236}">
                  <a16:creationId xmlns:a16="http://schemas.microsoft.com/office/drawing/2014/main" id="{33E1F5C7-3D49-4180-8A51-881514C4E1F6}"/>
                </a:ext>
              </a:extLst>
            </p:cNvPr>
            <p:cNvCxnSpPr>
              <a:stCxn id="320" idx="6"/>
              <a:endCxn id="334" idx="2"/>
            </p:cNvCxnSpPr>
            <p:nvPr/>
          </p:nvCxnSpPr>
          <p:spPr>
            <a:xfrm>
              <a:off x="5134718" y="3046711"/>
              <a:ext cx="361747" cy="200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Arrow Connector 562">
              <a:extLst>
                <a:ext uri="{FF2B5EF4-FFF2-40B4-BE49-F238E27FC236}">
                  <a16:creationId xmlns:a16="http://schemas.microsoft.com/office/drawing/2014/main" id="{7D707CCF-471E-45D1-B94E-3EC4BE2DADF5}"/>
                </a:ext>
              </a:extLst>
            </p:cNvPr>
            <p:cNvCxnSpPr>
              <a:stCxn id="323" idx="6"/>
              <a:endCxn id="336" idx="2"/>
            </p:cNvCxnSpPr>
            <p:nvPr/>
          </p:nvCxnSpPr>
          <p:spPr>
            <a:xfrm>
              <a:off x="5134718" y="3650515"/>
              <a:ext cx="361747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EEBCC7B2-D7E1-4D1E-B5F7-64481B5E1DD1}"/>
                </a:ext>
              </a:extLst>
            </p:cNvPr>
            <p:cNvCxnSpPr>
              <a:stCxn id="324" idx="6"/>
              <a:endCxn id="338" idx="2"/>
            </p:cNvCxnSpPr>
            <p:nvPr/>
          </p:nvCxnSpPr>
          <p:spPr>
            <a:xfrm>
              <a:off x="5134718" y="3851486"/>
              <a:ext cx="361747" cy="2009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5349E5E0-3A9C-4632-81C4-362255962518}"/>
                </a:ext>
              </a:extLst>
            </p:cNvPr>
            <p:cNvCxnSpPr>
              <a:stCxn id="326" idx="6"/>
              <a:endCxn id="339" idx="2"/>
            </p:cNvCxnSpPr>
            <p:nvPr/>
          </p:nvCxnSpPr>
          <p:spPr>
            <a:xfrm>
              <a:off x="5134718" y="4253427"/>
              <a:ext cx="361747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4F60B02B-F7F8-47CC-8686-82A84072AACD}"/>
                </a:ext>
              </a:extLst>
            </p:cNvPr>
            <p:cNvCxnSpPr>
              <a:stCxn id="326" idx="6"/>
              <a:endCxn id="340" idx="2"/>
            </p:cNvCxnSpPr>
            <p:nvPr/>
          </p:nvCxnSpPr>
          <p:spPr>
            <a:xfrm>
              <a:off x="5134718" y="4253426"/>
              <a:ext cx="361747" cy="2009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Explosion 1 399">
              <a:extLst>
                <a:ext uri="{FF2B5EF4-FFF2-40B4-BE49-F238E27FC236}">
                  <a16:creationId xmlns:a16="http://schemas.microsoft.com/office/drawing/2014/main" id="{2035A9E1-7002-401E-8A1D-22A4BCA3F179}"/>
                </a:ext>
              </a:extLst>
            </p:cNvPr>
            <p:cNvSpPr/>
            <p:nvPr/>
          </p:nvSpPr>
          <p:spPr>
            <a:xfrm>
              <a:off x="5308892" y="4220378"/>
              <a:ext cx="80388" cy="80388"/>
            </a:xfrm>
            <a:prstGeom prst="irregularSeal1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234BBD19-DD68-411F-BA58-D7C41880F9F6}"/>
                </a:ext>
              </a:extLst>
            </p:cNvPr>
            <p:cNvSpPr/>
            <p:nvPr/>
          </p:nvSpPr>
          <p:spPr>
            <a:xfrm>
              <a:off x="5938600" y="2383956"/>
              <a:ext cx="120583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BCB1196F-0B73-4A97-8048-B50351CF85EA}"/>
                </a:ext>
              </a:extLst>
            </p:cNvPr>
            <p:cNvSpPr/>
            <p:nvPr/>
          </p:nvSpPr>
          <p:spPr>
            <a:xfrm>
              <a:off x="5938600" y="2785897"/>
              <a:ext cx="120583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38D5587E-D329-468E-AE6F-86C0D4B8E2BB}"/>
                </a:ext>
              </a:extLst>
            </p:cNvPr>
            <p:cNvSpPr/>
            <p:nvPr/>
          </p:nvSpPr>
          <p:spPr>
            <a:xfrm>
              <a:off x="5938600" y="3187837"/>
              <a:ext cx="120583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9FE43095-C72F-4B85-842C-B5D282F7DF24}"/>
                </a:ext>
              </a:extLst>
            </p:cNvPr>
            <p:cNvSpPr/>
            <p:nvPr/>
          </p:nvSpPr>
          <p:spPr>
            <a:xfrm>
              <a:off x="5938600" y="3589778"/>
              <a:ext cx="120583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DB420717-8B90-489D-A031-36B74FDD7F73}"/>
                </a:ext>
              </a:extLst>
            </p:cNvPr>
            <p:cNvSpPr/>
            <p:nvPr/>
          </p:nvSpPr>
          <p:spPr>
            <a:xfrm>
              <a:off x="5938600" y="3991719"/>
              <a:ext cx="120583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9392965E-95B7-48C1-ABC4-46D6994FE162}"/>
                </a:ext>
              </a:extLst>
            </p:cNvPr>
            <p:cNvSpPr/>
            <p:nvPr/>
          </p:nvSpPr>
          <p:spPr>
            <a:xfrm>
              <a:off x="5938600" y="4192688"/>
              <a:ext cx="120583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206C04FE-96F2-4D49-9229-1D551C7CFFD3}"/>
                </a:ext>
              </a:extLst>
            </p:cNvPr>
            <p:cNvSpPr/>
            <p:nvPr/>
          </p:nvSpPr>
          <p:spPr>
            <a:xfrm>
              <a:off x="5938600" y="4594628"/>
              <a:ext cx="120583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id="{32E1B70B-63C6-461C-A017-6CB04CD9C51C}"/>
                </a:ext>
              </a:extLst>
            </p:cNvPr>
            <p:cNvCxnSpPr>
              <a:stCxn id="330" idx="6"/>
              <a:endCxn id="343" idx="2"/>
            </p:cNvCxnSpPr>
            <p:nvPr/>
          </p:nvCxnSpPr>
          <p:spPr>
            <a:xfrm>
              <a:off x="5576853" y="2443801"/>
              <a:ext cx="361746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>
              <a:extLst>
                <a:ext uri="{FF2B5EF4-FFF2-40B4-BE49-F238E27FC236}">
                  <a16:creationId xmlns:a16="http://schemas.microsoft.com/office/drawing/2014/main" id="{71A02A65-47D4-44F0-B392-4F1A4D02644E}"/>
                </a:ext>
              </a:extLst>
            </p:cNvPr>
            <p:cNvCxnSpPr>
              <a:stCxn id="330" idx="6"/>
              <a:endCxn id="345" idx="2"/>
            </p:cNvCxnSpPr>
            <p:nvPr/>
          </p:nvCxnSpPr>
          <p:spPr>
            <a:xfrm>
              <a:off x="5576853" y="2443801"/>
              <a:ext cx="361746" cy="4019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D94F5B4C-22B3-4FEE-BB38-3B9B304A4862}"/>
                </a:ext>
              </a:extLst>
            </p:cNvPr>
            <p:cNvCxnSpPr>
              <a:stCxn id="334" idx="6"/>
              <a:endCxn id="347" idx="2"/>
            </p:cNvCxnSpPr>
            <p:nvPr/>
          </p:nvCxnSpPr>
          <p:spPr>
            <a:xfrm>
              <a:off x="5576853" y="3247682"/>
              <a:ext cx="361746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674643AF-692E-48E3-82D3-4D46653C89CF}"/>
                </a:ext>
              </a:extLst>
            </p:cNvPr>
            <p:cNvCxnSpPr>
              <a:stCxn id="336" idx="6"/>
              <a:endCxn id="349" idx="2"/>
            </p:cNvCxnSpPr>
            <p:nvPr/>
          </p:nvCxnSpPr>
          <p:spPr>
            <a:xfrm>
              <a:off x="5576853" y="3650515"/>
              <a:ext cx="361746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Arrow Connector 593">
              <a:extLst>
                <a:ext uri="{FF2B5EF4-FFF2-40B4-BE49-F238E27FC236}">
                  <a16:creationId xmlns:a16="http://schemas.microsoft.com/office/drawing/2014/main" id="{74F4F193-E64D-45CE-A8C4-B1BE0A5F87F4}"/>
                </a:ext>
              </a:extLst>
            </p:cNvPr>
            <p:cNvCxnSpPr>
              <a:stCxn id="338" idx="6"/>
              <a:endCxn id="351" idx="2"/>
            </p:cNvCxnSpPr>
            <p:nvPr/>
          </p:nvCxnSpPr>
          <p:spPr>
            <a:xfrm>
              <a:off x="5576853" y="4052456"/>
              <a:ext cx="361746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>
              <a:extLst>
                <a:ext uri="{FF2B5EF4-FFF2-40B4-BE49-F238E27FC236}">
                  <a16:creationId xmlns:a16="http://schemas.microsoft.com/office/drawing/2014/main" id="{A2254730-95F0-4108-BCAD-0CF41F020EBC}"/>
                </a:ext>
              </a:extLst>
            </p:cNvPr>
            <p:cNvCxnSpPr>
              <a:stCxn id="339" idx="6"/>
              <a:endCxn id="352" idx="2"/>
            </p:cNvCxnSpPr>
            <p:nvPr/>
          </p:nvCxnSpPr>
          <p:spPr>
            <a:xfrm>
              <a:off x="5576853" y="4253427"/>
              <a:ext cx="361746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Arrow Connector 599">
              <a:extLst>
                <a:ext uri="{FF2B5EF4-FFF2-40B4-BE49-F238E27FC236}">
                  <a16:creationId xmlns:a16="http://schemas.microsoft.com/office/drawing/2014/main" id="{4B23737F-CCE3-4EA8-A633-7709084A7103}"/>
                </a:ext>
              </a:extLst>
            </p:cNvPr>
            <p:cNvCxnSpPr>
              <a:stCxn id="340" idx="5"/>
              <a:endCxn id="354" idx="2"/>
            </p:cNvCxnSpPr>
            <p:nvPr/>
          </p:nvCxnSpPr>
          <p:spPr>
            <a:xfrm rot="16200000" flipH="1">
              <a:off x="5669299" y="4386068"/>
              <a:ext cx="158990" cy="3796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Explosion 1 407">
              <a:extLst>
                <a:ext uri="{FF2B5EF4-FFF2-40B4-BE49-F238E27FC236}">
                  <a16:creationId xmlns:a16="http://schemas.microsoft.com/office/drawing/2014/main" id="{93C5F621-E9C6-4C7B-B4C8-A30F6C5F7CDC}"/>
                </a:ext>
              </a:extLst>
            </p:cNvPr>
            <p:cNvSpPr/>
            <p:nvPr/>
          </p:nvSpPr>
          <p:spPr>
            <a:xfrm>
              <a:off x="5737629" y="4019408"/>
              <a:ext cx="80388" cy="80388"/>
            </a:xfrm>
            <a:prstGeom prst="irregularSeal1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2605803D-3A88-436F-9F9C-01202B43D61B}"/>
                </a:ext>
              </a:extLst>
            </p:cNvPr>
            <p:cNvSpPr/>
            <p:nvPr/>
          </p:nvSpPr>
          <p:spPr>
            <a:xfrm>
              <a:off x="6420929" y="2383956"/>
              <a:ext cx="120583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0F24A9EE-4746-46F9-9148-71EF53985720}"/>
                </a:ext>
              </a:extLst>
            </p:cNvPr>
            <p:cNvSpPr/>
            <p:nvPr/>
          </p:nvSpPr>
          <p:spPr>
            <a:xfrm>
              <a:off x="6420929" y="2584925"/>
              <a:ext cx="120583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3D63273B-FE2F-4649-853E-E2D1212FB8BE}"/>
                </a:ext>
              </a:extLst>
            </p:cNvPr>
            <p:cNvSpPr/>
            <p:nvPr/>
          </p:nvSpPr>
          <p:spPr>
            <a:xfrm>
              <a:off x="6420929" y="2785897"/>
              <a:ext cx="120583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A33EFA1-3109-4C66-9FF8-DF667FB75E86}"/>
                </a:ext>
              </a:extLst>
            </p:cNvPr>
            <p:cNvSpPr/>
            <p:nvPr/>
          </p:nvSpPr>
          <p:spPr>
            <a:xfrm>
              <a:off x="6420929" y="2986865"/>
              <a:ext cx="120583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AF4C0D7C-ED1F-42AD-AACB-B4033BB9BF11}"/>
                </a:ext>
              </a:extLst>
            </p:cNvPr>
            <p:cNvSpPr/>
            <p:nvPr/>
          </p:nvSpPr>
          <p:spPr>
            <a:xfrm>
              <a:off x="6420929" y="3187837"/>
              <a:ext cx="120583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4236B80A-E989-4D93-948F-C61DCE66CD3E}"/>
                </a:ext>
              </a:extLst>
            </p:cNvPr>
            <p:cNvSpPr/>
            <p:nvPr/>
          </p:nvSpPr>
          <p:spPr>
            <a:xfrm>
              <a:off x="6420929" y="3388806"/>
              <a:ext cx="120583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9D8B3F2B-2F3B-43B7-B5D9-AFFCD3615434}"/>
                </a:ext>
              </a:extLst>
            </p:cNvPr>
            <p:cNvSpPr/>
            <p:nvPr/>
          </p:nvSpPr>
          <p:spPr>
            <a:xfrm>
              <a:off x="6420929" y="3589778"/>
              <a:ext cx="120583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3D0AD53D-B2C2-44C0-B0E5-900F91F7646C}"/>
                </a:ext>
              </a:extLst>
            </p:cNvPr>
            <p:cNvSpPr/>
            <p:nvPr/>
          </p:nvSpPr>
          <p:spPr>
            <a:xfrm>
              <a:off x="6420929" y="3790747"/>
              <a:ext cx="120583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440FB25D-1B3F-4BFF-9D4A-44C96295E02B}"/>
                </a:ext>
              </a:extLst>
            </p:cNvPr>
            <p:cNvSpPr/>
            <p:nvPr/>
          </p:nvSpPr>
          <p:spPr>
            <a:xfrm>
              <a:off x="6420929" y="3991719"/>
              <a:ext cx="120583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BFB5DED-C4F8-416B-BD06-355DCDF7E469}"/>
                </a:ext>
              </a:extLst>
            </p:cNvPr>
            <p:cNvSpPr/>
            <p:nvPr/>
          </p:nvSpPr>
          <p:spPr>
            <a:xfrm>
              <a:off x="6420929" y="4192688"/>
              <a:ext cx="120583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39D6115B-02E5-4F1A-9F06-B46F628C378D}"/>
                </a:ext>
              </a:extLst>
            </p:cNvPr>
            <p:cNvSpPr/>
            <p:nvPr/>
          </p:nvSpPr>
          <p:spPr>
            <a:xfrm>
              <a:off x="6420929" y="4393659"/>
              <a:ext cx="120583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4D6C366-4410-4524-8CD9-B866FF1009D7}"/>
                </a:ext>
              </a:extLst>
            </p:cNvPr>
            <p:cNvSpPr/>
            <p:nvPr/>
          </p:nvSpPr>
          <p:spPr>
            <a:xfrm>
              <a:off x="6420929" y="4594628"/>
              <a:ext cx="120583" cy="120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7F25BB0-2429-4295-9CEA-B0875851C065}"/>
                </a:ext>
              </a:extLst>
            </p:cNvPr>
            <p:cNvSpPr/>
            <p:nvPr/>
          </p:nvSpPr>
          <p:spPr>
            <a:xfrm>
              <a:off x="6420929" y="4795600"/>
              <a:ext cx="120583" cy="12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D0BBCF03-1288-4FDC-BC72-3284CCC2B858}"/>
                </a:ext>
              </a:extLst>
            </p:cNvPr>
            <p:cNvCxnSpPr>
              <a:stCxn id="343" idx="6"/>
              <a:endCxn id="356" idx="2"/>
            </p:cNvCxnSpPr>
            <p:nvPr/>
          </p:nvCxnSpPr>
          <p:spPr>
            <a:xfrm>
              <a:off x="6018988" y="2443801"/>
              <a:ext cx="401941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Arrow Connector 608">
              <a:extLst>
                <a:ext uri="{FF2B5EF4-FFF2-40B4-BE49-F238E27FC236}">
                  <a16:creationId xmlns:a16="http://schemas.microsoft.com/office/drawing/2014/main" id="{6016F9B3-8983-49B1-91CD-A047FFC8CF3D}"/>
                </a:ext>
              </a:extLst>
            </p:cNvPr>
            <p:cNvCxnSpPr>
              <a:stCxn id="345" idx="6"/>
              <a:endCxn id="357" idx="2"/>
            </p:cNvCxnSpPr>
            <p:nvPr/>
          </p:nvCxnSpPr>
          <p:spPr>
            <a:xfrm flipV="1">
              <a:off x="6018988" y="2644770"/>
              <a:ext cx="401941" cy="200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ED3FFBDE-BB4D-4EF5-9406-CCDAC2494D08}"/>
                </a:ext>
              </a:extLst>
            </p:cNvPr>
            <p:cNvCxnSpPr>
              <a:stCxn id="345" idx="6"/>
              <a:endCxn id="358" idx="2"/>
            </p:cNvCxnSpPr>
            <p:nvPr/>
          </p:nvCxnSpPr>
          <p:spPr>
            <a:xfrm>
              <a:off x="6018988" y="2845742"/>
              <a:ext cx="401941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FE090E6A-ACBA-49AE-9728-9500884095ED}"/>
                </a:ext>
              </a:extLst>
            </p:cNvPr>
            <p:cNvCxnSpPr>
              <a:stCxn id="345" idx="6"/>
              <a:endCxn id="359" idx="2"/>
            </p:cNvCxnSpPr>
            <p:nvPr/>
          </p:nvCxnSpPr>
          <p:spPr>
            <a:xfrm>
              <a:off x="6018988" y="2845741"/>
              <a:ext cx="401941" cy="2009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B60BEEA6-FC2D-4783-A579-B2659AA2DD93}"/>
                </a:ext>
              </a:extLst>
            </p:cNvPr>
            <p:cNvCxnSpPr>
              <a:stCxn id="347" idx="6"/>
              <a:endCxn id="360" idx="2"/>
            </p:cNvCxnSpPr>
            <p:nvPr/>
          </p:nvCxnSpPr>
          <p:spPr>
            <a:xfrm>
              <a:off x="6018988" y="3247682"/>
              <a:ext cx="401941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42C4E3CB-F7BB-4761-8BCA-2A6AF977205A}"/>
                </a:ext>
              </a:extLst>
            </p:cNvPr>
            <p:cNvCxnSpPr>
              <a:stCxn id="349" idx="6"/>
              <a:endCxn id="361" idx="2"/>
            </p:cNvCxnSpPr>
            <p:nvPr/>
          </p:nvCxnSpPr>
          <p:spPr>
            <a:xfrm flipV="1">
              <a:off x="6018988" y="3449545"/>
              <a:ext cx="401941" cy="2009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2FEF0C08-10A1-4745-9682-C82A098D961B}"/>
                </a:ext>
              </a:extLst>
            </p:cNvPr>
            <p:cNvCxnSpPr>
              <a:stCxn id="349" idx="6"/>
              <a:endCxn id="362" idx="2"/>
            </p:cNvCxnSpPr>
            <p:nvPr/>
          </p:nvCxnSpPr>
          <p:spPr>
            <a:xfrm>
              <a:off x="6018988" y="3650515"/>
              <a:ext cx="401941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B4BA0F09-A048-4479-8B13-24AB8C0A613D}"/>
                </a:ext>
              </a:extLst>
            </p:cNvPr>
            <p:cNvCxnSpPr>
              <a:stCxn id="351" idx="6"/>
              <a:endCxn id="363" idx="2"/>
            </p:cNvCxnSpPr>
            <p:nvPr/>
          </p:nvCxnSpPr>
          <p:spPr>
            <a:xfrm flipV="1">
              <a:off x="6018988" y="3851486"/>
              <a:ext cx="401941" cy="2009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Arrow Connector 622">
              <a:extLst>
                <a:ext uri="{FF2B5EF4-FFF2-40B4-BE49-F238E27FC236}">
                  <a16:creationId xmlns:a16="http://schemas.microsoft.com/office/drawing/2014/main" id="{C4389031-E96A-4982-93C8-FC12CC7D6A28}"/>
                </a:ext>
              </a:extLst>
            </p:cNvPr>
            <p:cNvCxnSpPr>
              <a:stCxn id="351" idx="6"/>
              <a:endCxn id="364" idx="2"/>
            </p:cNvCxnSpPr>
            <p:nvPr/>
          </p:nvCxnSpPr>
          <p:spPr>
            <a:xfrm>
              <a:off x="6018988" y="4052456"/>
              <a:ext cx="401941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Arrow Connector 624">
              <a:extLst>
                <a:ext uri="{FF2B5EF4-FFF2-40B4-BE49-F238E27FC236}">
                  <a16:creationId xmlns:a16="http://schemas.microsoft.com/office/drawing/2014/main" id="{551F68AF-9BDB-4E8C-868D-81DBD0B57F2B}"/>
                </a:ext>
              </a:extLst>
            </p:cNvPr>
            <p:cNvCxnSpPr>
              <a:stCxn id="352" idx="6"/>
              <a:endCxn id="365" idx="2"/>
            </p:cNvCxnSpPr>
            <p:nvPr/>
          </p:nvCxnSpPr>
          <p:spPr>
            <a:xfrm>
              <a:off x="6018988" y="4253427"/>
              <a:ext cx="401941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Arrow Connector 626">
              <a:extLst>
                <a:ext uri="{FF2B5EF4-FFF2-40B4-BE49-F238E27FC236}">
                  <a16:creationId xmlns:a16="http://schemas.microsoft.com/office/drawing/2014/main" id="{B3CC0F4C-ED40-470F-9BE3-16F852F9E02E}"/>
                </a:ext>
              </a:extLst>
            </p:cNvPr>
            <p:cNvCxnSpPr>
              <a:stCxn id="354" idx="6"/>
              <a:endCxn id="368" idx="3"/>
            </p:cNvCxnSpPr>
            <p:nvPr/>
          </p:nvCxnSpPr>
          <p:spPr>
            <a:xfrm>
              <a:off x="6018987" y="4655366"/>
              <a:ext cx="419805" cy="2429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361C1A1E-E1C6-4EFA-A6D5-61D7A68ADE45}"/>
                </a:ext>
              </a:extLst>
            </p:cNvPr>
            <p:cNvCxnSpPr>
              <a:stCxn id="354" idx="6"/>
              <a:endCxn id="366" idx="2"/>
            </p:cNvCxnSpPr>
            <p:nvPr/>
          </p:nvCxnSpPr>
          <p:spPr>
            <a:xfrm flipV="1">
              <a:off x="6018988" y="4454396"/>
              <a:ext cx="401941" cy="200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C5976A32-A8A8-433C-8D32-431043CDA64B}"/>
                </a:ext>
              </a:extLst>
            </p:cNvPr>
            <p:cNvCxnSpPr>
              <a:stCxn id="354" idx="6"/>
              <a:endCxn id="367" idx="2"/>
            </p:cNvCxnSpPr>
            <p:nvPr/>
          </p:nvCxnSpPr>
          <p:spPr>
            <a:xfrm>
              <a:off x="6018988" y="4655368"/>
              <a:ext cx="401941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Explosion 1 409">
              <a:extLst>
                <a:ext uri="{FF2B5EF4-FFF2-40B4-BE49-F238E27FC236}">
                  <a16:creationId xmlns:a16="http://schemas.microsoft.com/office/drawing/2014/main" id="{364E50FA-9D05-49A2-93E6-BA36027BB46E}"/>
                </a:ext>
              </a:extLst>
            </p:cNvPr>
            <p:cNvSpPr/>
            <p:nvPr/>
          </p:nvSpPr>
          <p:spPr>
            <a:xfrm>
              <a:off x="6179763" y="3204808"/>
              <a:ext cx="80388" cy="80388"/>
            </a:xfrm>
            <a:prstGeom prst="irregularSeal1">
              <a:avLst/>
            </a:prstGeom>
            <a:solidFill>
              <a:srgbClr val="33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411" name="Explosion 1 410">
              <a:extLst>
                <a:ext uri="{FF2B5EF4-FFF2-40B4-BE49-F238E27FC236}">
                  <a16:creationId xmlns:a16="http://schemas.microsoft.com/office/drawing/2014/main" id="{E6E9C89C-DBF6-4941-B668-24324B1ED7D6}"/>
                </a:ext>
              </a:extLst>
            </p:cNvPr>
            <p:cNvSpPr/>
            <p:nvPr/>
          </p:nvSpPr>
          <p:spPr>
            <a:xfrm>
              <a:off x="6179763" y="4514241"/>
              <a:ext cx="80388" cy="80388"/>
            </a:xfrm>
            <a:prstGeom prst="irregularSeal1">
              <a:avLst/>
            </a:prstGeom>
            <a:solidFill>
              <a:srgbClr val="66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412" name="Explosion 1 411">
              <a:extLst>
                <a:ext uri="{FF2B5EF4-FFF2-40B4-BE49-F238E27FC236}">
                  <a16:creationId xmlns:a16="http://schemas.microsoft.com/office/drawing/2014/main" id="{D5AC54E3-318E-4AF1-8254-848051D6D259}"/>
                </a:ext>
              </a:extLst>
            </p:cNvPr>
            <p:cNvSpPr/>
            <p:nvPr/>
          </p:nvSpPr>
          <p:spPr>
            <a:xfrm>
              <a:off x="6179763" y="2705508"/>
              <a:ext cx="80388" cy="80388"/>
            </a:xfrm>
            <a:prstGeom prst="irregularSeal1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grpSp>
          <p:nvGrpSpPr>
            <p:cNvPr id="3" name="Group 469">
              <a:extLst>
                <a:ext uri="{FF2B5EF4-FFF2-40B4-BE49-F238E27FC236}">
                  <a16:creationId xmlns:a16="http://schemas.microsoft.com/office/drawing/2014/main" id="{FB307453-DE25-40DA-ADD9-CF76EE8F6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1310" y="2343762"/>
              <a:ext cx="795411" cy="1647854"/>
              <a:chOff x="8001024" y="1500174"/>
              <a:chExt cx="1413497" cy="2928778"/>
            </a:xfrm>
          </p:grpSpPr>
          <p:sp>
            <p:nvSpPr>
              <p:cNvPr id="20584" name="TextBox 413">
                <a:extLst>
                  <a:ext uri="{FF2B5EF4-FFF2-40B4-BE49-F238E27FC236}">
                    <a16:creationId xmlns:a16="http://schemas.microsoft.com/office/drawing/2014/main" id="{EF05DFA3-719F-4748-BCC1-92F22D38F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1024" y="1500174"/>
                <a:ext cx="1399252" cy="441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13"/>
                  <a:t>AAAAAAAA</a:t>
                </a:r>
              </a:p>
            </p:txBody>
          </p:sp>
          <p:sp>
            <p:nvSpPr>
              <p:cNvPr id="20585" name="TextBox 415">
                <a:extLst>
                  <a:ext uri="{FF2B5EF4-FFF2-40B4-BE49-F238E27FC236}">
                    <a16:creationId xmlns:a16="http://schemas.microsoft.com/office/drawing/2014/main" id="{AF940EA8-8AE9-4690-B602-935B197FAD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1024" y="1845223"/>
                <a:ext cx="1413497" cy="441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13" b="1">
                    <a:solidFill>
                      <a:srgbClr val="FFCCFF"/>
                    </a:solidFill>
                  </a:rPr>
                  <a:t>G</a:t>
                </a:r>
                <a:r>
                  <a:rPr lang="en-US" altLang="en-US" sz="1013"/>
                  <a:t>AAAAAAA</a:t>
                </a:r>
              </a:p>
            </p:txBody>
          </p:sp>
          <p:sp>
            <p:nvSpPr>
              <p:cNvPr id="20586" name="TextBox 416">
                <a:extLst>
                  <a:ext uri="{FF2B5EF4-FFF2-40B4-BE49-F238E27FC236}">
                    <a16:creationId xmlns:a16="http://schemas.microsoft.com/office/drawing/2014/main" id="{29C75EBA-804D-4232-A29D-CDFA61019B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1024" y="2202412"/>
                <a:ext cx="1399252" cy="441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13"/>
                  <a:t>AAAAAAAA</a:t>
                </a:r>
              </a:p>
            </p:txBody>
          </p:sp>
          <p:sp>
            <p:nvSpPr>
              <p:cNvPr id="20587" name="TextBox 418">
                <a:extLst>
                  <a:ext uri="{FF2B5EF4-FFF2-40B4-BE49-F238E27FC236}">
                    <a16:creationId xmlns:a16="http://schemas.microsoft.com/office/drawing/2014/main" id="{F6F4160E-6631-4008-98EA-8116E159EB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1024" y="2559602"/>
                <a:ext cx="1399252" cy="441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13"/>
                  <a:t>AAAAAAAA</a:t>
                </a:r>
              </a:p>
            </p:txBody>
          </p:sp>
          <p:sp>
            <p:nvSpPr>
              <p:cNvPr id="20588" name="TextBox 420">
                <a:extLst>
                  <a:ext uri="{FF2B5EF4-FFF2-40B4-BE49-F238E27FC236}">
                    <a16:creationId xmlns:a16="http://schemas.microsoft.com/office/drawing/2014/main" id="{9A3E80A1-3618-4556-A19F-6D326F1B27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1024" y="2916792"/>
                <a:ext cx="1402102" cy="441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13"/>
                  <a:t>A</a:t>
                </a:r>
                <a:r>
                  <a:rPr lang="en-US" altLang="en-US" sz="1013" b="1">
                    <a:solidFill>
                      <a:srgbClr val="33CCFF"/>
                    </a:solidFill>
                  </a:rPr>
                  <a:t>C</a:t>
                </a:r>
                <a:r>
                  <a:rPr lang="en-US" altLang="en-US" sz="1013" b="1">
                    <a:solidFill>
                      <a:srgbClr val="3366CC"/>
                    </a:solidFill>
                  </a:rPr>
                  <a:t>G</a:t>
                </a:r>
                <a:r>
                  <a:rPr lang="en-US" altLang="en-US" sz="1013"/>
                  <a:t>AAAAA</a:t>
                </a:r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DA9F4DCA-7D87-4A5D-9709-8544D142ABD5}"/>
                  </a:ext>
                </a:extLst>
              </p:cNvPr>
              <p:cNvSpPr txBox="1"/>
              <p:nvPr/>
            </p:nvSpPr>
            <p:spPr>
              <a:xfrm>
                <a:off x="8001024" y="3273422"/>
                <a:ext cx="1376463" cy="44114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13" dirty="0"/>
                  <a:t>AAA</a:t>
                </a:r>
                <a:r>
                  <a:rPr lang="en-US" sz="1013" b="1" dirty="0">
                    <a:solidFill>
                      <a:schemeClr val="bg2">
                        <a:lumMod val="75000"/>
                      </a:schemeClr>
                    </a:solidFill>
                  </a:rPr>
                  <a:t>C</a:t>
                </a:r>
                <a:r>
                  <a:rPr lang="en-US" sz="1013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C</a:t>
                </a:r>
                <a:r>
                  <a:rPr lang="en-US" sz="1013" dirty="0"/>
                  <a:t>AAA</a:t>
                </a: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A83D8AB-AC81-4288-9FC2-C437FB831816}"/>
                  </a:ext>
                </a:extLst>
              </p:cNvPr>
              <p:cNvSpPr txBox="1"/>
              <p:nvPr/>
            </p:nvSpPr>
            <p:spPr>
              <a:xfrm>
                <a:off x="8001024" y="3630613"/>
                <a:ext cx="1376463" cy="44114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13" dirty="0"/>
                  <a:t>AAA</a:t>
                </a:r>
                <a:r>
                  <a:rPr lang="en-US" sz="1013" b="1" dirty="0">
                    <a:solidFill>
                      <a:schemeClr val="bg2">
                        <a:lumMod val="75000"/>
                      </a:schemeClr>
                    </a:solidFill>
                  </a:rPr>
                  <a:t>C</a:t>
                </a:r>
                <a:r>
                  <a:rPr lang="en-US" sz="1013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C</a:t>
                </a:r>
                <a:r>
                  <a:rPr lang="en-US" sz="1013" dirty="0"/>
                  <a:t>AAA</a:t>
                </a: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2746EB25-68B9-451A-B97A-10B8BD379EFA}"/>
                  </a:ext>
                </a:extLst>
              </p:cNvPr>
              <p:cNvSpPr txBox="1"/>
              <p:nvPr/>
            </p:nvSpPr>
            <p:spPr>
              <a:xfrm>
                <a:off x="8001024" y="3987803"/>
                <a:ext cx="1367919" cy="44114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13" dirty="0"/>
                  <a:t>AAA</a:t>
                </a:r>
                <a:r>
                  <a:rPr lang="en-US" sz="1013" b="1" dirty="0">
                    <a:solidFill>
                      <a:schemeClr val="bg2">
                        <a:lumMod val="75000"/>
                      </a:schemeClr>
                    </a:solidFill>
                  </a:rPr>
                  <a:t>C</a:t>
                </a:r>
                <a:r>
                  <a:rPr lang="en-US" sz="1013" dirty="0"/>
                  <a:t>A</a:t>
                </a:r>
                <a:r>
                  <a:rPr lang="en-US" sz="1013" b="1" dirty="0">
                    <a:solidFill>
                      <a:srgbClr val="FF9900"/>
                    </a:solidFill>
                  </a:rPr>
                  <a:t>T</a:t>
                </a:r>
                <a:r>
                  <a:rPr lang="en-US" sz="1013" dirty="0"/>
                  <a:t>AA</a:t>
                </a:r>
              </a:p>
            </p:txBody>
          </p:sp>
        </p:grpSp>
        <p:grpSp>
          <p:nvGrpSpPr>
            <p:cNvPr id="4" name="Group 467">
              <a:extLst>
                <a:ext uri="{FF2B5EF4-FFF2-40B4-BE49-F238E27FC236}">
                  <a16:creationId xmlns:a16="http://schemas.microsoft.com/office/drawing/2014/main" id="{8A382853-234F-40ED-B716-BB20874252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715" y="2537586"/>
              <a:ext cx="4071557" cy="2064337"/>
              <a:chOff x="785786" y="1845222"/>
              <a:chExt cx="7236005" cy="3667864"/>
            </a:xfrm>
          </p:grpSpPr>
          <p:sp>
            <p:nvSpPr>
              <p:cNvPr id="20574" name="TextBox 449">
                <a:extLst>
                  <a:ext uri="{FF2B5EF4-FFF2-40B4-BE49-F238E27FC236}">
                    <a16:creationId xmlns:a16="http://schemas.microsoft.com/office/drawing/2014/main" id="{96D50F19-ED37-4C1C-9818-AB19B296E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9800" y="2202413"/>
                <a:ext cx="1399365" cy="441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13"/>
                  <a:t>AAAAAAAA</a:t>
                </a:r>
              </a:p>
            </p:txBody>
          </p:sp>
          <p:sp>
            <p:nvSpPr>
              <p:cNvPr id="20575" name="TextBox 451">
                <a:extLst>
                  <a:ext uri="{FF2B5EF4-FFF2-40B4-BE49-F238E27FC236}">
                    <a16:creationId xmlns:a16="http://schemas.microsoft.com/office/drawing/2014/main" id="{838731B7-1168-4DDA-A64D-3B8F55C9F9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18844" y="1845222"/>
                <a:ext cx="878023" cy="441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13"/>
                  <a:t>1 -&gt; G</a:t>
                </a:r>
              </a:p>
            </p:txBody>
          </p:sp>
          <p:sp>
            <p:nvSpPr>
              <p:cNvPr id="20576" name="TextBox 453">
                <a:extLst>
                  <a:ext uri="{FF2B5EF4-FFF2-40B4-BE49-F238E27FC236}">
                    <a16:creationId xmlns:a16="http://schemas.microsoft.com/office/drawing/2014/main" id="{8148A16A-C787-4220-A3A9-8B7FBD325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1935" y="2273850"/>
                <a:ext cx="855232" cy="441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13"/>
                  <a:t>2 -&gt; C</a:t>
                </a:r>
              </a:p>
            </p:txBody>
          </p:sp>
          <p:sp>
            <p:nvSpPr>
              <p:cNvPr id="20577" name="TextBox 455">
                <a:extLst>
                  <a:ext uri="{FF2B5EF4-FFF2-40B4-BE49-F238E27FC236}">
                    <a16:creationId xmlns:a16="http://schemas.microsoft.com/office/drawing/2014/main" id="{B0BC40BF-8971-4FA1-B06E-7FD1B70800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3768" y="2773916"/>
                <a:ext cx="878023" cy="441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13"/>
                  <a:t>3 -&gt; G</a:t>
                </a:r>
              </a:p>
            </p:txBody>
          </p:sp>
          <p:sp>
            <p:nvSpPr>
              <p:cNvPr id="20578" name="TextBox 457">
                <a:extLst>
                  <a:ext uri="{FF2B5EF4-FFF2-40B4-BE49-F238E27FC236}">
                    <a16:creationId xmlns:a16="http://schemas.microsoft.com/office/drawing/2014/main" id="{6BE1AEBA-04B5-4941-AFB3-57845D6C5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786" y="1928802"/>
                <a:ext cx="2157165" cy="441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13"/>
                  <a:t>Ancestral sequence</a:t>
                </a:r>
              </a:p>
            </p:txBody>
          </p:sp>
          <p:sp>
            <p:nvSpPr>
              <p:cNvPr id="20579" name="TextBox 458">
                <a:extLst>
                  <a:ext uri="{FF2B5EF4-FFF2-40B4-BE49-F238E27FC236}">
                    <a16:creationId xmlns:a16="http://schemas.microsoft.com/office/drawing/2014/main" id="{105593DF-05F0-4929-8048-D1C0BFA4AF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4000" y="2988229"/>
                <a:ext cx="855232" cy="441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13"/>
                  <a:t>4 -&gt; C</a:t>
                </a:r>
              </a:p>
            </p:txBody>
          </p:sp>
          <p:sp>
            <p:nvSpPr>
              <p:cNvPr id="20580" name="TextBox 460">
                <a:extLst>
                  <a:ext uri="{FF2B5EF4-FFF2-40B4-BE49-F238E27FC236}">
                    <a16:creationId xmlns:a16="http://schemas.microsoft.com/office/drawing/2014/main" id="{7E8539ED-296A-4921-A6BA-F8B467FDA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2827" y="3416858"/>
                <a:ext cx="855232" cy="441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13"/>
                  <a:t>5 -&gt; C</a:t>
                </a:r>
              </a:p>
            </p:txBody>
          </p:sp>
          <p:sp>
            <p:nvSpPr>
              <p:cNvPr id="20581" name="TextBox 462">
                <a:extLst>
                  <a:ext uri="{FF2B5EF4-FFF2-40B4-BE49-F238E27FC236}">
                    <a16:creationId xmlns:a16="http://schemas.microsoft.com/office/drawing/2014/main" id="{B1B9A7CA-89E8-46EA-8F13-C46DEB1FA4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4464" y="4059800"/>
                <a:ext cx="843836" cy="441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13"/>
                  <a:t>6 -&gt; T</a:t>
                </a:r>
              </a:p>
            </p:txBody>
          </p:sp>
          <p:sp>
            <p:nvSpPr>
              <p:cNvPr id="20582" name="TextBox 463">
                <a:extLst>
                  <a:ext uri="{FF2B5EF4-FFF2-40B4-BE49-F238E27FC236}">
                    <a16:creationId xmlns:a16="http://schemas.microsoft.com/office/drawing/2014/main" id="{DE752269-6F11-4E0E-A53D-4D11B25D58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2131" y="4572007"/>
                <a:ext cx="878023" cy="441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13"/>
                  <a:t>7 -&gt; G</a:t>
                </a:r>
              </a:p>
            </p:txBody>
          </p:sp>
          <p:sp>
            <p:nvSpPr>
              <p:cNvPr id="20583" name="TextBox 465">
                <a:extLst>
                  <a:ext uri="{FF2B5EF4-FFF2-40B4-BE49-F238E27FC236}">
                    <a16:creationId xmlns:a16="http://schemas.microsoft.com/office/drawing/2014/main" id="{E0AA372F-7CFF-4876-8FD3-D4E990E2A4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2330" y="5072074"/>
                <a:ext cx="843836" cy="441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13"/>
                  <a:t>8 -&gt; T</a:t>
                </a:r>
              </a:p>
            </p:txBody>
          </p:sp>
        </p:grpSp>
      </p:grpSp>
      <p:sp>
        <p:nvSpPr>
          <p:cNvPr id="115" name="1 Título"/>
          <p:cNvSpPr>
            <a:spLocks noGrp="1"/>
          </p:cNvSpPr>
          <p:nvPr>
            <p:ph type="title"/>
          </p:nvPr>
        </p:nvSpPr>
        <p:spPr>
          <a:xfrm>
            <a:off x="815424" y="1076378"/>
            <a:ext cx="7432765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Remember: each locus observed in all current sequences comes from a single ancestor</a:t>
            </a:r>
          </a:p>
        </p:txBody>
      </p:sp>
    </p:spTree>
    <p:extLst>
      <p:ext uri="{BB962C8B-B14F-4D97-AF65-F5344CB8AC3E}">
        <p14:creationId xmlns:p14="http://schemas.microsoft.com/office/powerpoint/2010/main" val="2044657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Content Placeholder 3" descr="0305.jpg">
            <a:extLst>
              <a:ext uri="{FF2B5EF4-FFF2-40B4-BE49-F238E27FC236}">
                <a16:creationId xmlns:a16="http://schemas.microsoft.com/office/drawing/2014/main" id="{86CFBBCE-0338-4738-8DC1-BA00CF514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3101" y="2057881"/>
            <a:ext cx="2974361" cy="2237469"/>
          </a:xfrm>
        </p:spPr>
      </p:pic>
      <p:sp>
        <p:nvSpPr>
          <p:cNvPr id="18436" name="TextBox 4">
            <a:extLst>
              <a:ext uri="{FF2B5EF4-FFF2-40B4-BE49-F238E27FC236}">
                <a16:creationId xmlns:a16="http://schemas.microsoft.com/office/drawing/2014/main" id="{5F45D1D6-AD4C-476B-B461-45EEC59EA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78" y="4530374"/>
            <a:ext cx="1734770" cy="2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13" dirty="0"/>
              <a:t>Human evolutionary genetics</a:t>
            </a:r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than just substitutions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4371" y="1920479"/>
            <a:ext cx="219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ACGTACTGACTG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4876" y="3207780"/>
            <a:ext cx="2262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ACG</a:t>
            </a:r>
            <a:r>
              <a:rPr lang="en-US" sz="2400" dirty="0">
                <a:solidFill>
                  <a:srgbClr val="FF0000"/>
                </a:solidFill>
              </a:rPr>
              <a:t>G</a:t>
            </a:r>
            <a:r>
              <a:rPr lang="en-US" sz="2400" dirty="0"/>
              <a:t>ACTGACTG</a:t>
            </a:r>
          </a:p>
        </p:txBody>
      </p:sp>
      <p:sp>
        <p:nvSpPr>
          <p:cNvPr id="2" name="Down Arrow 1"/>
          <p:cNvSpPr/>
          <p:nvPr/>
        </p:nvSpPr>
        <p:spPr>
          <a:xfrm>
            <a:off x="6470267" y="2426496"/>
            <a:ext cx="365760" cy="738421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6943183" y="2580692"/>
            <a:ext cx="10619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109960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Content Placeholder 3" descr="0305.jpg">
            <a:extLst>
              <a:ext uri="{FF2B5EF4-FFF2-40B4-BE49-F238E27FC236}">
                <a16:creationId xmlns:a16="http://schemas.microsoft.com/office/drawing/2014/main" id="{86CFBBCE-0338-4738-8DC1-BA00CF514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3101" y="2057881"/>
            <a:ext cx="2974361" cy="2237469"/>
          </a:xfrm>
        </p:spPr>
      </p:pic>
      <p:sp>
        <p:nvSpPr>
          <p:cNvPr id="18436" name="TextBox 4">
            <a:extLst>
              <a:ext uri="{FF2B5EF4-FFF2-40B4-BE49-F238E27FC236}">
                <a16:creationId xmlns:a16="http://schemas.microsoft.com/office/drawing/2014/main" id="{5F45D1D6-AD4C-476B-B461-45EEC59EA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78" y="4530374"/>
            <a:ext cx="1734770" cy="2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13" dirty="0"/>
              <a:t>Human evolutionary genetics</a:t>
            </a:r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than just substitutions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4371" y="1920479"/>
            <a:ext cx="219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ACGTACTGACTG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4876" y="3207780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ACGT</a:t>
            </a:r>
            <a:r>
              <a:rPr lang="en-US" sz="2400" b="1" dirty="0">
                <a:solidFill>
                  <a:srgbClr val="FF0000"/>
                </a:solidFill>
              </a:rPr>
              <a:t>G</a:t>
            </a:r>
            <a:r>
              <a:rPr lang="en-US" sz="2400" dirty="0"/>
              <a:t>ACTGACTG</a:t>
            </a:r>
          </a:p>
        </p:txBody>
      </p:sp>
      <p:sp>
        <p:nvSpPr>
          <p:cNvPr id="2" name="Down Arrow 1"/>
          <p:cNvSpPr/>
          <p:nvPr/>
        </p:nvSpPr>
        <p:spPr>
          <a:xfrm>
            <a:off x="6470267" y="2426496"/>
            <a:ext cx="365760" cy="738421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6943183" y="2580692"/>
            <a:ext cx="8290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Insertion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50782" y="2314575"/>
            <a:ext cx="1" cy="92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29375" y="2307432"/>
            <a:ext cx="128588" cy="93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0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Content Placeholder 3" descr="0305.jpg">
            <a:extLst>
              <a:ext uri="{FF2B5EF4-FFF2-40B4-BE49-F238E27FC236}">
                <a16:creationId xmlns:a16="http://schemas.microsoft.com/office/drawing/2014/main" id="{86CFBBCE-0338-4738-8DC1-BA00CF514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3101" y="2057881"/>
            <a:ext cx="2974361" cy="2237469"/>
          </a:xfrm>
        </p:spPr>
      </p:pic>
      <p:sp>
        <p:nvSpPr>
          <p:cNvPr id="18436" name="TextBox 4">
            <a:extLst>
              <a:ext uri="{FF2B5EF4-FFF2-40B4-BE49-F238E27FC236}">
                <a16:creationId xmlns:a16="http://schemas.microsoft.com/office/drawing/2014/main" id="{5F45D1D6-AD4C-476B-B461-45EEC59EA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78" y="4530374"/>
            <a:ext cx="1734770" cy="2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13" dirty="0"/>
              <a:t>Human evolutionary genetics</a:t>
            </a:r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than just substitutions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4371" y="1920479"/>
            <a:ext cx="219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ACGTACTGACTG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4877" y="3207780"/>
            <a:ext cx="222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ACG_ACTGACTG</a:t>
            </a:r>
          </a:p>
        </p:txBody>
      </p:sp>
      <p:sp>
        <p:nvSpPr>
          <p:cNvPr id="2" name="Down Arrow 1"/>
          <p:cNvSpPr/>
          <p:nvPr/>
        </p:nvSpPr>
        <p:spPr>
          <a:xfrm>
            <a:off x="6470267" y="2426496"/>
            <a:ext cx="365760" cy="738421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6943183" y="2580692"/>
            <a:ext cx="7974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Deletion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0782" y="2314575"/>
            <a:ext cx="1" cy="92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307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than just substitutions: gene duplications and deletions</a:t>
            </a:r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 rotWithShape="1">
          <a:blip r:embed="rId2"/>
          <a:srcRect b="64742"/>
          <a:stretch/>
        </p:blipFill>
        <p:spPr>
          <a:xfrm>
            <a:off x="1828800" y="2317081"/>
            <a:ext cx="4980275" cy="222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64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4062549" y="2059620"/>
            <a:ext cx="11383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AACCTGTGCA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919549" y="2736669"/>
            <a:ext cx="11316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AA</a:t>
            </a:r>
            <a:r>
              <a:rPr lang="en-US" sz="1350" b="1" dirty="0">
                <a:solidFill>
                  <a:srgbClr val="FF0000"/>
                </a:solidFill>
              </a:rPr>
              <a:t>T</a:t>
            </a:r>
            <a:r>
              <a:rPr lang="en-US" sz="1350" dirty="0"/>
              <a:t>CTGTGCA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319849" y="2679519"/>
            <a:ext cx="11239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AACCTGTGC</a:t>
            </a:r>
            <a:r>
              <a:rPr lang="en-US" sz="1350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919550" y="3488370"/>
            <a:ext cx="11258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G</a:t>
            </a:r>
            <a:r>
              <a:rPr lang="en-US" sz="1350" dirty="0"/>
              <a:t>ATCTGTGCA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319850" y="3488370"/>
            <a:ext cx="11126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  <a:r>
              <a:rPr lang="en-US" sz="1350" b="1" dirty="0">
                <a:solidFill>
                  <a:srgbClr val="FF0000"/>
                </a:solidFill>
              </a:rPr>
              <a:t>T</a:t>
            </a:r>
            <a:r>
              <a:rPr lang="en-US" sz="1350" dirty="0"/>
              <a:t>CCT</a:t>
            </a:r>
            <a:r>
              <a:rPr lang="en-US" sz="1350" b="1" dirty="0">
                <a:solidFill>
                  <a:srgbClr val="FF0000"/>
                </a:solidFill>
              </a:rPr>
              <a:t>A</a:t>
            </a:r>
            <a:r>
              <a:rPr lang="en-US" sz="1350" dirty="0"/>
              <a:t>TGCT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314248" y="4288470"/>
            <a:ext cx="10990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ATCCTA</a:t>
            </a:r>
            <a:r>
              <a:rPr lang="en-US" sz="1350" b="1" dirty="0">
                <a:solidFill>
                  <a:srgbClr val="FF0000"/>
                </a:solidFill>
              </a:rPr>
              <a:t>G</a:t>
            </a:r>
            <a:r>
              <a:rPr lang="en-US" sz="1350" dirty="0"/>
              <a:t>G</a:t>
            </a:r>
            <a:r>
              <a:rPr lang="en-US" sz="1350" b="1" dirty="0">
                <a:solidFill>
                  <a:srgbClr val="FF0000"/>
                </a:solidFill>
              </a:rPr>
              <a:t>T</a:t>
            </a:r>
            <a:r>
              <a:rPr lang="en-US" sz="1350" dirty="0"/>
              <a:t>T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919550" y="4288470"/>
            <a:ext cx="11162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GATCTGTG</a:t>
            </a:r>
            <a:r>
              <a:rPr lang="en-US" sz="1350" b="1" dirty="0">
                <a:solidFill>
                  <a:srgbClr val="FF0000"/>
                </a:solidFill>
              </a:rPr>
              <a:t>T</a:t>
            </a:r>
            <a:r>
              <a:rPr lang="en-US" sz="1350" dirty="0"/>
              <a:t>A</a:t>
            </a:r>
          </a:p>
        </p:txBody>
      </p:sp>
      <p:cxnSp>
        <p:nvCxnSpPr>
          <p:cNvPr id="16" name="15 Conector recto de flecha"/>
          <p:cNvCxnSpPr>
            <a:stCxn id="6" idx="2"/>
            <a:endCxn id="7" idx="0"/>
          </p:cNvCxnSpPr>
          <p:nvPr/>
        </p:nvCxnSpPr>
        <p:spPr>
          <a:xfrm flipH="1">
            <a:off x="3465275" y="2336619"/>
            <a:ext cx="114300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6" idx="2"/>
            <a:endCxn id="8" idx="0"/>
          </p:cNvCxnSpPr>
          <p:nvPr/>
        </p:nvCxnSpPr>
        <p:spPr>
          <a:xfrm>
            <a:off x="4608275" y="2336619"/>
            <a:ext cx="12573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8" idx="2"/>
            <a:endCxn id="10" idx="0"/>
          </p:cNvCxnSpPr>
          <p:nvPr/>
        </p:nvCxnSpPr>
        <p:spPr>
          <a:xfrm flipH="1">
            <a:off x="5851606" y="2956518"/>
            <a:ext cx="13970" cy="531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0" idx="2"/>
            <a:endCxn id="11" idx="0"/>
          </p:cNvCxnSpPr>
          <p:nvPr/>
        </p:nvCxnSpPr>
        <p:spPr>
          <a:xfrm flipH="1">
            <a:off x="5848528" y="3765369"/>
            <a:ext cx="3078" cy="523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7" idx="2"/>
            <a:endCxn id="9" idx="0"/>
          </p:cNvCxnSpPr>
          <p:nvPr/>
        </p:nvCxnSpPr>
        <p:spPr>
          <a:xfrm flipH="1">
            <a:off x="3458567" y="3013668"/>
            <a:ext cx="6708" cy="474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9" idx="2"/>
            <a:endCxn id="13" idx="0"/>
          </p:cNvCxnSpPr>
          <p:nvPr/>
        </p:nvCxnSpPr>
        <p:spPr>
          <a:xfrm flipH="1">
            <a:off x="3454962" y="3765369"/>
            <a:ext cx="3607" cy="523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5279988" y="4974270"/>
            <a:ext cx="1123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ATCCT</a:t>
            </a:r>
            <a:r>
              <a:rPr lang="en-US" sz="1350" b="1" dirty="0">
                <a:solidFill>
                  <a:srgbClr val="FF0000"/>
                </a:solidFill>
              </a:rPr>
              <a:t>G</a:t>
            </a:r>
            <a:r>
              <a:rPr lang="en-US" sz="1350" dirty="0"/>
              <a:t>GGTT</a:t>
            </a:r>
          </a:p>
        </p:txBody>
      </p:sp>
      <p:cxnSp>
        <p:nvCxnSpPr>
          <p:cNvPr id="29" name="28 Conector recto de flecha"/>
          <p:cNvCxnSpPr>
            <a:endCxn id="28" idx="0"/>
          </p:cNvCxnSpPr>
          <p:nvPr/>
        </p:nvCxnSpPr>
        <p:spPr>
          <a:xfrm flipH="1">
            <a:off x="5823407" y="4451169"/>
            <a:ext cx="7910" cy="523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960979" y="5031420"/>
            <a:ext cx="10970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A</a:t>
            </a:r>
            <a:r>
              <a:rPr lang="en-US" sz="1350" dirty="0"/>
              <a:t>ATCTGTGTA</a:t>
            </a:r>
          </a:p>
        </p:txBody>
      </p:sp>
      <p:cxnSp>
        <p:nvCxnSpPr>
          <p:cNvPr id="31" name="30 Conector recto de flecha"/>
          <p:cNvCxnSpPr>
            <a:endCxn id="30" idx="0"/>
          </p:cNvCxnSpPr>
          <p:nvPr/>
        </p:nvCxnSpPr>
        <p:spPr>
          <a:xfrm>
            <a:off x="3465276" y="4508319"/>
            <a:ext cx="17914" cy="523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5279987" y="2235997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3607685" y="222231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607685" y="308832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3607685" y="387966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574765" y="1063229"/>
            <a:ext cx="7622177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Genetic divergence is a measure of  </a:t>
            </a:r>
            <a:r>
              <a:rPr lang="en-US" b="1" dirty="0">
                <a:solidFill>
                  <a:srgbClr val="FF0000"/>
                </a:solidFill>
              </a:rPr>
              <a:t>TIME</a:t>
            </a:r>
            <a:r>
              <a:rPr lang="en-US" dirty="0"/>
              <a:t> divergence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3607685" y="463137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5948499" y="308832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5948499" y="388842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5948499" y="456546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19549" y="3488370"/>
            <a:ext cx="228600" cy="1820049"/>
            <a:chOff x="304800" y="3821668"/>
            <a:chExt cx="304800" cy="2426732"/>
          </a:xfrm>
        </p:grpSpPr>
        <p:sp>
          <p:nvSpPr>
            <p:cNvPr id="2" name="Rectangle 1"/>
            <p:cNvSpPr/>
            <p:nvPr/>
          </p:nvSpPr>
          <p:spPr>
            <a:xfrm>
              <a:off x="304800" y="3821668"/>
              <a:ext cx="30480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" y="5879068"/>
              <a:ext cx="30480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6359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Content Placeholder 3">
            <a:extLst>
              <a:ext uri="{FF2B5EF4-FFF2-40B4-BE49-F238E27FC236}">
                <a16:creationId xmlns:a16="http://schemas.microsoft.com/office/drawing/2014/main" id="{16DB4B05-91E7-4E4A-9D51-A1F0B45188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6046" y="1349606"/>
            <a:ext cx="6117754" cy="4388058"/>
          </a:xfrm>
        </p:spPr>
      </p:pic>
      <p:sp>
        <p:nvSpPr>
          <p:cNvPr id="6" name="CuadroTexto 2"/>
          <p:cNvSpPr txBox="1">
            <a:spLocks noGrp="1"/>
          </p:cNvSpPr>
          <p:nvPr>
            <p:ph type="title"/>
          </p:nvPr>
        </p:nvSpPr>
        <p:spPr>
          <a:xfrm>
            <a:off x="1426046" y="304800"/>
            <a:ext cx="6173808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" sz="2101" dirty="0">
                <a:solidFill>
                  <a:srgbClr val="EC6C6A"/>
                </a:solidFill>
                <a:latin typeface="DIN Alternate Bold"/>
                <a:cs typeface="DIN Alternate Bold"/>
              </a:rPr>
              <a:t>WHY IS THIS A JOKE?</a:t>
            </a:r>
            <a:endParaRPr lang="es-ES" sz="1800" dirty="0">
              <a:solidFill>
                <a:srgbClr val="EC6C6A"/>
              </a:solidFill>
              <a:latin typeface="DIN Alternate Bold"/>
              <a:cs typeface="DIN Alternate Bold"/>
            </a:endParaRPr>
          </a:p>
        </p:txBody>
      </p:sp>
    </p:spTree>
    <p:extLst>
      <p:ext uri="{BB962C8B-B14F-4D97-AF65-F5344CB8AC3E}">
        <p14:creationId xmlns:p14="http://schemas.microsoft.com/office/powerpoint/2010/main" val="3660282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model the relationship between mutation and time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t, an amount of time</a:t>
            </a:r>
          </a:p>
          <a:p>
            <a:r>
              <a:rPr lang="en-US" dirty="0"/>
              <a:t>Assume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, a mutation rate</a:t>
            </a:r>
          </a:p>
          <a:p>
            <a:r>
              <a:rPr lang="en-US" dirty="0"/>
              <a:t>Which is the probability that </a:t>
            </a:r>
            <a:r>
              <a:rPr lang="en-US" i="1" dirty="0"/>
              <a:t>n</a:t>
            </a:r>
            <a:r>
              <a:rPr lang="en-US" dirty="0"/>
              <a:t> mutations occur in a branch of </a:t>
            </a:r>
            <a:r>
              <a:rPr lang="en-US" i="1" dirty="0"/>
              <a:t>t</a:t>
            </a:r>
            <a:r>
              <a:rPr lang="en-US" dirty="0"/>
              <a:t> length with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 mutation rate?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2262101" y="3858221"/>
                <a:ext cx="3600450" cy="89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30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i="1">
                            <a:latin typeface="Cambria Math"/>
                          </a:rPr>
                          <m:t>𝑛</m:t>
                        </m:r>
                        <m:r>
                          <a:rPr lang="en-US" sz="3300" i="1">
                            <a:latin typeface="Cambria Math"/>
                          </a:rPr>
                          <m:t>|</m:t>
                        </m:r>
                        <m:r>
                          <a:rPr lang="en-US" sz="3300" i="1">
                            <a:latin typeface="Cambria Math"/>
                          </a:rPr>
                          <m:t>𝑡</m:t>
                        </m:r>
                        <m:r>
                          <a:rPr lang="en-US" sz="3300" i="1">
                            <a:latin typeface="Cambria Math"/>
                          </a:rPr>
                          <m:t>;</m:t>
                        </m:r>
                        <m:r>
                          <a:rPr lang="en-US" sz="33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  <m:r>
                      <a:rPr lang="en-US" sz="33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3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r>
                              <a:rPr lang="en-US" sz="33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3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3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3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3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r>
                              <a:rPr lang="en-US" sz="33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sz="3300" i="1">
                            <a:latin typeface="Cambria Math"/>
                          </a:rPr>
                          <m:t>𝑛</m:t>
                        </m:r>
                        <m:r>
                          <a:rPr lang="en-US" sz="33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sz="3300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101" y="3858221"/>
                <a:ext cx="3600450" cy="890757"/>
              </a:xfrm>
              <a:prstGeom prst="rect">
                <a:avLst/>
              </a:prstGeom>
              <a:blipFill>
                <a:blip r:embed="rId2"/>
                <a:stretch>
                  <a:fillRect l="-4569" b="-1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82298" y="5041791"/>
            <a:ext cx="2127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this formula right?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8374" y="5041791"/>
            <a:ext cx="22621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this formula wrong?</a:t>
            </a:r>
          </a:p>
        </p:txBody>
      </p:sp>
    </p:spTree>
    <p:extLst>
      <p:ext uri="{BB962C8B-B14F-4D97-AF65-F5344CB8AC3E}">
        <p14:creationId xmlns:p14="http://schemas.microsoft.com/office/powerpoint/2010/main" val="943939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Recurrent mutations blur everything!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362200"/>
            <a:ext cx="3616036" cy="3910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6136" y="2521695"/>
            <a:ext cx="14510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Original sequence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136" y="4040626"/>
            <a:ext cx="15275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After k generations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534" y="5476650"/>
            <a:ext cx="12330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Final sequence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3630" y="3382725"/>
            <a:ext cx="15504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Split of populations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33600" y="3521225"/>
            <a:ext cx="904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623984" y="2655631"/>
            <a:ext cx="2963333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350" dirty="0"/>
              <a:t>From Phylogenetic Handbook: </a:t>
            </a:r>
            <a:r>
              <a:rPr lang="en-US" sz="1350" i="1" dirty="0"/>
              <a:t>“The proportion of different homologous sites is called observed distance, sometimes also called p-distance, and it is expressed as the number of  nucleotide differences per site.</a:t>
            </a:r>
          </a:p>
          <a:p>
            <a:pPr algn="just"/>
            <a:r>
              <a:rPr lang="en-US" sz="1350" i="1" dirty="0"/>
              <a:t>The p-distance is a very intuitive measure. Unfortunately, it suffers from a severe shortcoming: if the degree of divergence is high, p-distances are generally not very informative with regard to the number of substitutions that actually occurred”</a:t>
            </a:r>
          </a:p>
        </p:txBody>
      </p:sp>
    </p:spTree>
    <p:extLst>
      <p:ext uri="{BB962C8B-B14F-4D97-AF65-F5344CB8AC3E}">
        <p14:creationId xmlns:p14="http://schemas.microsoft.com/office/powerpoint/2010/main" val="3984125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3286125" cy="297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Recurrent mutations blur everything!</a:t>
            </a:r>
          </a:p>
        </p:txBody>
      </p:sp>
      <p:cxnSp>
        <p:nvCxnSpPr>
          <p:cNvPr id="3" name="2 Conector recto de flecha"/>
          <p:cNvCxnSpPr/>
          <p:nvPr/>
        </p:nvCxnSpPr>
        <p:spPr>
          <a:xfrm flipH="1">
            <a:off x="5143501" y="3164085"/>
            <a:ext cx="7429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5915027" y="2654635"/>
            <a:ext cx="2253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Once we reach this point, the genetic distance is no more a proxy for the time of separation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1" y="3164085"/>
            <a:ext cx="1943100" cy="2114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71135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75" y="834628"/>
            <a:ext cx="8373514" cy="994172"/>
          </a:xfrm>
        </p:spPr>
        <p:txBody>
          <a:bodyPr>
            <a:normAutofit/>
          </a:bodyPr>
          <a:lstStyle/>
          <a:p>
            <a:r>
              <a:rPr lang="en-US" dirty="0"/>
              <a:t>How to model this process? 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794313" y="2286000"/>
            <a:ext cx="628650" cy="628650"/>
            <a:chOff x="2468617" y="1752600"/>
            <a:chExt cx="838200" cy="838200"/>
          </a:xfrm>
        </p:grpSpPr>
        <p:sp>
          <p:nvSpPr>
            <p:cNvPr id="4" name="3 Elipse"/>
            <p:cNvSpPr/>
            <p:nvPr/>
          </p:nvSpPr>
          <p:spPr>
            <a:xfrm>
              <a:off x="2468617" y="1752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2667000" y="1752600"/>
              <a:ext cx="52193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dirty="0"/>
                <a:t>T</a:t>
              </a: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1714500" y="4286250"/>
            <a:ext cx="628650" cy="628650"/>
            <a:chOff x="2468617" y="1752600"/>
            <a:chExt cx="838200" cy="838200"/>
          </a:xfrm>
        </p:grpSpPr>
        <p:sp>
          <p:nvSpPr>
            <p:cNvPr id="10" name="9 Elipse"/>
            <p:cNvSpPr/>
            <p:nvPr/>
          </p:nvSpPr>
          <p:spPr>
            <a:xfrm>
              <a:off x="2468617" y="1752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2667000" y="1752600"/>
              <a:ext cx="57323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dirty="0"/>
                <a:t>A</a:t>
              </a: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3771900" y="2286000"/>
            <a:ext cx="628650" cy="628650"/>
            <a:chOff x="2468617" y="1752600"/>
            <a:chExt cx="838200" cy="838200"/>
          </a:xfrm>
        </p:grpSpPr>
        <p:sp>
          <p:nvSpPr>
            <p:cNvPr id="13" name="12 Elipse"/>
            <p:cNvSpPr/>
            <p:nvPr/>
          </p:nvSpPr>
          <p:spPr>
            <a:xfrm>
              <a:off x="2468617" y="1752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2667000" y="1752600"/>
              <a:ext cx="54758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dirty="0"/>
                <a:t>C</a:t>
              </a: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3771900" y="4286250"/>
            <a:ext cx="628650" cy="628650"/>
            <a:chOff x="2468617" y="1752600"/>
            <a:chExt cx="838200" cy="838200"/>
          </a:xfrm>
        </p:grpSpPr>
        <p:sp>
          <p:nvSpPr>
            <p:cNvPr id="16" name="15 Elipse"/>
            <p:cNvSpPr/>
            <p:nvPr/>
          </p:nvSpPr>
          <p:spPr>
            <a:xfrm>
              <a:off x="2468617" y="1752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2667000" y="1752600"/>
              <a:ext cx="60315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dirty="0"/>
                <a:t>G</a:t>
              </a:r>
            </a:p>
          </p:txBody>
        </p:sp>
      </p:grpSp>
      <p:cxnSp>
        <p:nvCxnSpPr>
          <p:cNvPr id="18" name="17 Conector recto de flecha"/>
          <p:cNvCxnSpPr/>
          <p:nvPr/>
        </p:nvCxnSpPr>
        <p:spPr>
          <a:xfrm>
            <a:off x="2514600" y="2457450"/>
            <a:ext cx="12001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2400300" y="2857500"/>
            <a:ext cx="1371600" cy="1428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H="1">
            <a:off x="2000250" y="3028950"/>
            <a:ext cx="8586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H="1">
            <a:off x="4163364" y="3028950"/>
            <a:ext cx="8586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2514600" y="4629150"/>
            <a:ext cx="12001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 flipH="1">
            <a:off x="2400300" y="2800350"/>
            <a:ext cx="1371600" cy="1428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H="1">
            <a:off x="2457450" y="2571750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 flipV="1">
            <a:off x="4057650" y="2971800"/>
            <a:ext cx="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flipH="1">
            <a:off x="2457450" y="4514850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 flipV="1">
            <a:off x="2114550" y="3028950"/>
            <a:ext cx="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flipH="1">
            <a:off x="2457450" y="2857500"/>
            <a:ext cx="1371600" cy="142875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2457450" y="2800350"/>
            <a:ext cx="1371600" cy="142875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Flecha derecha"/>
          <p:cNvSpPr/>
          <p:nvPr/>
        </p:nvSpPr>
        <p:spPr>
          <a:xfrm>
            <a:off x="4619579" y="2988393"/>
            <a:ext cx="923349" cy="583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58 Forma libre"/>
          <p:cNvSpPr/>
          <p:nvPr/>
        </p:nvSpPr>
        <p:spPr>
          <a:xfrm rot="20166278">
            <a:off x="1539409" y="1902385"/>
            <a:ext cx="674892" cy="496818"/>
          </a:xfrm>
          <a:custGeom>
            <a:avLst/>
            <a:gdLst>
              <a:gd name="connsiteX0" fmla="*/ 804597 w 899856"/>
              <a:gd name="connsiteY0" fmla="*/ 662424 h 662424"/>
              <a:gd name="connsiteX1" fmla="*/ 899190 w 899856"/>
              <a:gd name="connsiteY1" fmla="*/ 489003 h 662424"/>
              <a:gd name="connsiteX2" fmla="*/ 836128 w 899856"/>
              <a:gd name="connsiteY2" fmla="*/ 205224 h 662424"/>
              <a:gd name="connsiteX3" fmla="*/ 646942 w 899856"/>
              <a:gd name="connsiteY3" fmla="*/ 31803 h 662424"/>
              <a:gd name="connsiteX4" fmla="*/ 268569 w 899856"/>
              <a:gd name="connsiteY4" fmla="*/ 16037 h 662424"/>
              <a:gd name="connsiteX5" fmla="*/ 47852 w 899856"/>
              <a:gd name="connsiteY5" fmla="*/ 205224 h 662424"/>
              <a:gd name="connsiteX6" fmla="*/ 555 w 899856"/>
              <a:gd name="connsiteY6" fmla="*/ 457472 h 662424"/>
              <a:gd name="connsiteX7" fmla="*/ 63617 w 899856"/>
              <a:gd name="connsiteY7" fmla="*/ 615127 h 662424"/>
              <a:gd name="connsiteX8" fmla="*/ 142445 w 899856"/>
              <a:gd name="connsiteY8" fmla="*/ 662424 h 66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856" h="662424">
                <a:moveTo>
                  <a:pt x="804597" y="662424"/>
                </a:moveTo>
                <a:cubicBezTo>
                  <a:pt x="849266" y="613813"/>
                  <a:pt x="893935" y="565203"/>
                  <a:pt x="899190" y="489003"/>
                </a:cubicBezTo>
                <a:cubicBezTo>
                  <a:pt x="904445" y="412803"/>
                  <a:pt x="878169" y="281424"/>
                  <a:pt x="836128" y="205224"/>
                </a:cubicBezTo>
                <a:cubicBezTo>
                  <a:pt x="794087" y="129024"/>
                  <a:pt x="741535" y="63334"/>
                  <a:pt x="646942" y="31803"/>
                </a:cubicBezTo>
                <a:cubicBezTo>
                  <a:pt x="552349" y="272"/>
                  <a:pt x="368417" y="-12866"/>
                  <a:pt x="268569" y="16037"/>
                </a:cubicBezTo>
                <a:cubicBezTo>
                  <a:pt x="168721" y="44940"/>
                  <a:pt x="92521" y="131652"/>
                  <a:pt x="47852" y="205224"/>
                </a:cubicBezTo>
                <a:cubicBezTo>
                  <a:pt x="3183" y="278796"/>
                  <a:pt x="-2072" y="389155"/>
                  <a:pt x="555" y="457472"/>
                </a:cubicBezTo>
                <a:cubicBezTo>
                  <a:pt x="3182" y="525789"/>
                  <a:pt x="39969" y="580968"/>
                  <a:pt x="63617" y="615127"/>
                </a:cubicBezTo>
                <a:cubicBezTo>
                  <a:pt x="87265" y="649286"/>
                  <a:pt x="114855" y="655855"/>
                  <a:pt x="142445" y="66242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60 Forma libre"/>
          <p:cNvSpPr/>
          <p:nvPr/>
        </p:nvSpPr>
        <p:spPr>
          <a:xfrm rot="2905530">
            <a:off x="4110544" y="2020357"/>
            <a:ext cx="674892" cy="496818"/>
          </a:xfrm>
          <a:custGeom>
            <a:avLst/>
            <a:gdLst>
              <a:gd name="connsiteX0" fmla="*/ 804597 w 899856"/>
              <a:gd name="connsiteY0" fmla="*/ 662424 h 662424"/>
              <a:gd name="connsiteX1" fmla="*/ 899190 w 899856"/>
              <a:gd name="connsiteY1" fmla="*/ 489003 h 662424"/>
              <a:gd name="connsiteX2" fmla="*/ 836128 w 899856"/>
              <a:gd name="connsiteY2" fmla="*/ 205224 h 662424"/>
              <a:gd name="connsiteX3" fmla="*/ 646942 w 899856"/>
              <a:gd name="connsiteY3" fmla="*/ 31803 h 662424"/>
              <a:gd name="connsiteX4" fmla="*/ 268569 w 899856"/>
              <a:gd name="connsiteY4" fmla="*/ 16037 h 662424"/>
              <a:gd name="connsiteX5" fmla="*/ 47852 w 899856"/>
              <a:gd name="connsiteY5" fmla="*/ 205224 h 662424"/>
              <a:gd name="connsiteX6" fmla="*/ 555 w 899856"/>
              <a:gd name="connsiteY6" fmla="*/ 457472 h 662424"/>
              <a:gd name="connsiteX7" fmla="*/ 63617 w 899856"/>
              <a:gd name="connsiteY7" fmla="*/ 615127 h 662424"/>
              <a:gd name="connsiteX8" fmla="*/ 142445 w 899856"/>
              <a:gd name="connsiteY8" fmla="*/ 662424 h 66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856" h="662424">
                <a:moveTo>
                  <a:pt x="804597" y="662424"/>
                </a:moveTo>
                <a:cubicBezTo>
                  <a:pt x="849266" y="613813"/>
                  <a:pt x="893935" y="565203"/>
                  <a:pt x="899190" y="489003"/>
                </a:cubicBezTo>
                <a:cubicBezTo>
                  <a:pt x="904445" y="412803"/>
                  <a:pt x="878169" y="281424"/>
                  <a:pt x="836128" y="205224"/>
                </a:cubicBezTo>
                <a:cubicBezTo>
                  <a:pt x="794087" y="129024"/>
                  <a:pt x="741535" y="63334"/>
                  <a:pt x="646942" y="31803"/>
                </a:cubicBezTo>
                <a:cubicBezTo>
                  <a:pt x="552349" y="272"/>
                  <a:pt x="368417" y="-12866"/>
                  <a:pt x="268569" y="16037"/>
                </a:cubicBezTo>
                <a:cubicBezTo>
                  <a:pt x="168721" y="44940"/>
                  <a:pt x="92521" y="131652"/>
                  <a:pt x="47852" y="205224"/>
                </a:cubicBezTo>
                <a:cubicBezTo>
                  <a:pt x="3183" y="278796"/>
                  <a:pt x="-2072" y="389155"/>
                  <a:pt x="555" y="457472"/>
                </a:cubicBezTo>
                <a:cubicBezTo>
                  <a:pt x="3182" y="525789"/>
                  <a:pt x="39969" y="580968"/>
                  <a:pt x="63617" y="615127"/>
                </a:cubicBezTo>
                <a:cubicBezTo>
                  <a:pt x="87265" y="649286"/>
                  <a:pt x="114855" y="655855"/>
                  <a:pt x="142445" y="66242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61 Forma libre"/>
          <p:cNvSpPr/>
          <p:nvPr/>
        </p:nvSpPr>
        <p:spPr>
          <a:xfrm rot="12939550">
            <a:off x="1395992" y="4782290"/>
            <a:ext cx="674892" cy="496818"/>
          </a:xfrm>
          <a:custGeom>
            <a:avLst/>
            <a:gdLst>
              <a:gd name="connsiteX0" fmla="*/ 804597 w 899856"/>
              <a:gd name="connsiteY0" fmla="*/ 662424 h 662424"/>
              <a:gd name="connsiteX1" fmla="*/ 899190 w 899856"/>
              <a:gd name="connsiteY1" fmla="*/ 489003 h 662424"/>
              <a:gd name="connsiteX2" fmla="*/ 836128 w 899856"/>
              <a:gd name="connsiteY2" fmla="*/ 205224 h 662424"/>
              <a:gd name="connsiteX3" fmla="*/ 646942 w 899856"/>
              <a:gd name="connsiteY3" fmla="*/ 31803 h 662424"/>
              <a:gd name="connsiteX4" fmla="*/ 268569 w 899856"/>
              <a:gd name="connsiteY4" fmla="*/ 16037 h 662424"/>
              <a:gd name="connsiteX5" fmla="*/ 47852 w 899856"/>
              <a:gd name="connsiteY5" fmla="*/ 205224 h 662424"/>
              <a:gd name="connsiteX6" fmla="*/ 555 w 899856"/>
              <a:gd name="connsiteY6" fmla="*/ 457472 h 662424"/>
              <a:gd name="connsiteX7" fmla="*/ 63617 w 899856"/>
              <a:gd name="connsiteY7" fmla="*/ 615127 h 662424"/>
              <a:gd name="connsiteX8" fmla="*/ 142445 w 899856"/>
              <a:gd name="connsiteY8" fmla="*/ 662424 h 66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856" h="662424">
                <a:moveTo>
                  <a:pt x="804597" y="662424"/>
                </a:moveTo>
                <a:cubicBezTo>
                  <a:pt x="849266" y="613813"/>
                  <a:pt x="893935" y="565203"/>
                  <a:pt x="899190" y="489003"/>
                </a:cubicBezTo>
                <a:cubicBezTo>
                  <a:pt x="904445" y="412803"/>
                  <a:pt x="878169" y="281424"/>
                  <a:pt x="836128" y="205224"/>
                </a:cubicBezTo>
                <a:cubicBezTo>
                  <a:pt x="794087" y="129024"/>
                  <a:pt x="741535" y="63334"/>
                  <a:pt x="646942" y="31803"/>
                </a:cubicBezTo>
                <a:cubicBezTo>
                  <a:pt x="552349" y="272"/>
                  <a:pt x="368417" y="-12866"/>
                  <a:pt x="268569" y="16037"/>
                </a:cubicBezTo>
                <a:cubicBezTo>
                  <a:pt x="168721" y="44940"/>
                  <a:pt x="92521" y="131652"/>
                  <a:pt x="47852" y="205224"/>
                </a:cubicBezTo>
                <a:cubicBezTo>
                  <a:pt x="3183" y="278796"/>
                  <a:pt x="-2072" y="389155"/>
                  <a:pt x="555" y="457472"/>
                </a:cubicBezTo>
                <a:cubicBezTo>
                  <a:pt x="3182" y="525789"/>
                  <a:pt x="39969" y="580968"/>
                  <a:pt x="63617" y="615127"/>
                </a:cubicBezTo>
                <a:cubicBezTo>
                  <a:pt x="87265" y="649286"/>
                  <a:pt x="114855" y="655855"/>
                  <a:pt x="142445" y="66242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62 Forma libre"/>
          <p:cNvSpPr/>
          <p:nvPr/>
        </p:nvSpPr>
        <p:spPr>
          <a:xfrm rot="7688516">
            <a:off x="4173674" y="4704875"/>
            <a:ext cx="674892" cy="496818"/>
          </a:xfrm>
          <a:custGeom>
            <a:avLst/>
            <a:gdLst>
              <a:gd name="connsiteX0" fmla="*/ 804597 w 899856"/>
              <a:gd name="connsiteY0" fmla="*/ 662424 h 662424"/>
              <a:gd name="connsiteX1" fmla="*/ 899190 w 899856"/>
              <a:gd name="connsiteY1" fmla="*/ 489003 h 662424"/>
              <a:gd name="connsiteX2" fmla="*/ 836128 w 899856"/>
              <a:gd name="connsiteY2" fmla="*/ 205224 h 662424"/>
              <a:gd name="connsiteX3" fmla="*/ 646942 w 899856"/>
              <a:gd name="connsiteY3" fmla="*/ 31803 h 662424"/>
              <a:gd name="connsiteX4" fmla="*/ 268569 w 899856"/>
              <a:gd name="connsiteY4" fmla="*/ 16037 h 662424"/>
              <a:gd name="connsiteX5" fmla="*/ 47852 w 899856"/>
              <a:gd name="connsiteY5" fmla="*/ 205224 h 662424"/>
              <a:gd name="connsiteX6" fmla="*/ 555 w 899856"/>
              <a:gd name="connsiteY6" fmla="*/ 457472 h 662424"/>
              <a:gd name="connsiteX7" fmla="*/ 63617 w 899856"/>
              <a:gd name="connsiteY7" fmla="*/ 615127 h 662424"/>
              <a:gd name="connsiteX8" fmla="*/ 142445 w 899856"/>
              <a:gd name="connsiteY8" fmla="*/ 662424 h 66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856" h="662424">
                <a:moveTo>
                  <a:pt x="804597" y="662424"/>
                </a:moveTo>
                <a:cubicBezTo>
                  <a:pt x="849266" y="613813"/>
                  <a:pt x="893935" y="565203"/>
                  <a:pt x="899190" y="489003"/>
                </a:cubicBezTo>
                <a:cubicBezTo>
                  <a:pt x="904445" y="412803"/>
                  <a:pt x="878169" y="281424"/>
                  <a:pt x="836128" y="205224"/>
                </a:cubicBezTo>
                <a:cubicBezTo>
                  <a:pt x="794087" y="129024"/>
                  <a:pt x="741535" y="63334"/>
                  <a:pt x="646942" y="31803"/>
                </a:cubicBezTo>
                <a:cubicBezTo>
                  <a:pt x="552349" y="272"/>
                  <a:pt x="368417" y="-12866"/>
                  <a:pt x="268569" y="16037"/>
                </a:cubicBezTo>
                <a:cubicBezTo>
                  <a:pt x="168721" y="44940"/>
                  <a:pt x="92521" y="131652"/>
                  <a:pt x="47852" y="205224"/>
                </a:cubicBezTo>
                <a:cubicBezTo>
                  <a:pt x="3183" y="278796"/>
                  <a:pt x="-2072" y="389155"/>
                  <a:pt x="555" y="457472"/>
                </a:cubicBezTo>
                <a:cubicBezTo>
                  <a:pt x="3182" y="525789"/>
                  <a:pt x="39969" y="580968"/>
                  <a:pt x="63617" y="615127"/>
                </a:cubicBezTo>
                <a:cubicBezTo>
                  <a:pt x="87265" y="649286"/>
                  <a:pt x="114855" y="655855"/>
                  <a:pt x="142445" y="66242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2526490" y="1540876"/>
            <a:ext cx="40186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For each nucleotide at generation t</a:t>
            </a:r>
          </a:p>
        </p:txBody>
      </p:sp>
      <p:graphicFrame>
        <p:nvGraphicFramePr>
          <p:cNvPr id="40" name="39 Tabla"/>
          <p:cNvGraphicFramePr>
            <a:graphicFrameLocks noGrp="1"/>
          </p:cNvGraphicFramePr>
          <p:nvPr>
            <p:extLst/>
          </p:nvPr>
        </p:nvGraphicFramePr>
        <p:xfrm>
          <a:off x="6845059" y="4168006"/>
          <a:ext cx="1372793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40 CuadroTexto"/>
          <p:cNvSpPr txBox="1"/>
          <p:nvPr/>
        </p:nvSpPr>
        <p:spPr>
          <a:xfrm>
            <a:off x="6090277" y="4587106"/>
            <a:ext cx="5757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i="1" dirty="0"/>
              <a:t>P</a:t>
            </a:r>
            <a:r>
              <a:rPr lang="en-US" sz="2700" dirty="0"/>
              <a:t>=</a:t>
            </a:r>
            <a:r>
              <a:rPr lang="en-US" sz="1350" dirty="0"/>
              <a:t> </a:t>
            </a:r>
          </a:p>
        </p:txBody>
      </p:sp>
      <p:sp>
        <p:nvSpPr>
          <p:cNvPr id="43" name="44 CuadroTexto"/>
          <p:cNvSpPr txBox="1"/>
          <p:nvPr/>
        </p:nvSpPr>
        <p:spPr>
          <a:xfrm rot="16200000">
            <a:off x="6178084" y="4728950"/>
            <a:ext cx="10394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Comes from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6310" y="3837801"/>
            <a:ext cx="13710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Transition matrix</a:t>
            </a:r>
          </a:p>
        </p:txBody>
      </p:sp>
      <p:graphicFrame>
        <p:nvGraphicFramePr>
          <p:cNvPr id="45" name="39 Tabla"/>
          <p:cNvGraphicFramePr>
            <a:graphicFrameLocks noGrp="1"/>
          </p:cNvGraphicFramePr>
          <p:nvPr>
            <p:extLst/>
          </p:nvPr>
        </p:nvGraphicFramePr>
        <p:xfrm>
          <a:off x="6830063" y="2182525"/>
          <a:ext cx="1372793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40 CuadroTexto"/>
          <p:cNvSpPr txBox="1"/>
          <p:nvPr/>
        </p:nvSpPr>
        <p:spPr>
          <a:xfrm>
            <a:off x="6075281" y="2601625"/>
            <a:ext cx="6254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i="1" dirty="0"/>
              <a:t>Q</a:t>
            </a:r>
            <a:r>
              <a:rPr lang="en-US" sz="2700" dirty="0"/>
              <a:t>=</a:t>
            </a:r>
            <a:r>
              <a:rPr lang="en-US" sz="1350" dirty="0"/>
              <a:t> </a:t>
            </a:r>
          </a:p>
        </p:txBody>
      </p:sp>
      <p:sp>
        <p:nvSpPr>
          <p:cNvPr id="55" name="44 CuadroTexto"/>
          <p:cNvSpPr txBox="1"/>
          <p:nvPr/>
        </p:nvSpPr>
        <p:spPr>
          <a:xfrm rot="16200000">
            <a:off x="6163088" y="2743469"/>
            <a:ext cx="10394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Comes from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21314" y="1852320"/>
            <a:ext cx="15316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Substitution 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90641" y="5643846"/>
            <a:ext cx="52332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Probability to change of one nucleotide from one generation to another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35382" y="3595744"/>
            <a:ext cx="36069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Rate at which one nucleotide change to another </a:t>
            </a:r>
          </a:p>
        </p:txBody>
      </p:sp>
    </p:spTree>
    <p:extLst>
      <p:ext uri="{BB962C8B-B14F-4D97-AF65-F5344CB8AC3E}">
        <p14:creationId xmlns:p14="http://schemas.microsoft.com/office/powerpoint/2010/main" val="791498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75" y="834628"/>
            <a:ext cx="8373514" cy="994172"/>
          </a:xfrm>
        </p:spPr>
        <p:txBody>
          <a:bodyPr>
            <a:normAutofit/>
          </a:bodyPr>
          <a:lstStyle/>
          <a:p>
            <a:r>
              <a:rPr lang="en-US" dirty="0"/>
              <a:t>How to model this process? 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794313" y="2286000"/>
            <a:ext cx="628650" cy="628650"/>
            <a:chOff x="2468617" y="1752600"/>
            <a:chExt cx="838200" cy="838200"/>
          </a:xfrm>
        </p:grpSpPr>
        <p:sp>
          <p:nvSpPr>
            <p:cNvPr id="4" name="3 Elipse"/>
            <p:cNvSpPr/>
            <p:nvPr/>
          </p:nvSpPr>
          <p:spPr>
            <a:xfrm>
              <a:off x="2468617" y="1752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2667000" y="1752600"/>
              <a:ext cx="52193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dirty="0"/>
                <a:t>T</a:t>
              </a: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1714500" y="4286250"/>
            <a:ext cx="628650" cy="628650"/>
            <a:chOff x="2468617" y="1752600"/>
            <a:chExt cx="838200" cy="838200"/>
          </a:xfrm>
        </p:grpSpPr>
        <p:sp>
          <p:nvSpPr>
            <p:cNvPr id="10" name="9 Elipse"/>
            <p:cNvSpPr/>
            <p:nvPr/>
          </p:nvSpPr>
          <p:spPr>
            <a:xfrm>
              <a:off x="2468617" y="1752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2667000" y="1752600"/>
              <a:ext cx="57323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dirty="0"/>
                <a:t>A</a:t>
              </a: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3771900" y="2286000"/>
            <a:ext cx="628650" cy="628650"/>
            <a:chOff x="2468617" y="1752600"/>
            <a:chExt cx="838200" cy="838200"/>
          </a:xfrm>
        </p:grpSpPr>
        <p:sp>
          <p:nvSpPr>
            <p:cNvPr id="13" name="12 Elipse"/>
            <p:cNvSpPr/>
            <p:nvPr/>
          </p:nvSpPr>
          <p:spPr>
            <a:xfrm>
              <a:off x="2468617" y="1752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2667000" y="1752600"/>
              <a:ext cx="54758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dirty="0"/>
                <a:t>C</a:t>
              </a: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3771900" y="4286250"/>
            <a:ext cx="628650" cy="628650"/>
            <a:chOff x="2468617" y="1752600"/>
            <a:chExt cx="838200" cy="838200"/>
          </a:xfrm>
        </p:grpSpPr>
        <p:sp>
          <p:nvSpPr>
            <p:cNvPr id="16" name="15 Elipse"/>
            <p:cNvSpPr/>
            <p:nvPr/>
          </p:nvSpPr>
          <p:spPr>
            <a:xfrm>
              <a:off x="2468617" y="1752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2667000" y="1752600"/>
              <a:ext cx="60315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dirty="0"/>
                <a:t>G</a:t>
              </a:r>
            </a:p>
          </p:txBody>
        </p:sp>
      </p:grpSp>
      <p:cxnSp>
        <p:nvCxnSpPr>
          <p:cNvPr id="18" name="17 Conector recto de flecha"/>
          <p:cNvCxnSpPr/>
          <p:nvPr/>
        </p:nvCxnSpPr>
        <p:spPr>
          <a:xfrm>
            <a:off x="2514600" y="2457450"/>
            <a:ext cx="12001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2400300" y="2857500"/>
            <a:ext cx="1371600" cy="1428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H="1">
            <a:off x="2000250" y="3028950"/>
            <a:ext cx="8586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H="1">
            <a:off x="4163364" y="3028950"/>
            <a:ext cx="8586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2514600" y="4629150"/>
            <a:ext cx="12001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 flipH="1">
            <a:off x="2400300" y="2800350"/>
            <a:ext cx="1371600" cy="1428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H="1">
            <a:off x="2457450" y="2571750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 flipV="1">
            <a:off x="4057650" y="2971800"/>
            <a:ext cx="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flipH="1">
            <a:off x="2457450" y="4514850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 flipV="1">
            <a:off x="2114550" y="3028950"/>
            <a:ext cx="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flipH="1">
            <a:off x="2457450" y="2857500"/>
            <a:ext cx="1371600" cy="142875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2457450" y="2800350"/>
            <a:ext cx="1371600" cy="142875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Flecha derecha"/>
          <p:cNvSpPr/>
          <p:nvPr/>
        </p:nvSpPr>
        <p:spPr>
          <a:xfrm>
            <a:off x="4619579" y="2988393"/>
            <a:ext cx="923349" cy="583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58 Forma libre"/>
          <p:cNvSpPr/>
          <p:nvPr/>
        </p:nvSpPr>
        <p:spPr>
          <a:xfrm rot="20166278">
            <a:off x="1539409" y="1902385"/>
            <a:ext cx="674892" cy="496818"/>
          </a:xfrm>
          <a:custGeom>
            <a:avLst/>
            <a:gdLst>
              <a:gd name="connsiteX0" fmla="*/ 804597 w 899856"/>
              <a:gd name="connsiteY0" fmla="*/ 662424 h 662424"/>
              <a:gd name="connsiteX1" fmla="*/ 899190 w 899856"/>
              <a:gd name="connsiteY1" fmla="*/ 489003 h 662424"/>
              <a:gd name="connsiteX2" fmla="*/ 836128 w 899856"/>
              <a:gd name="connsiteY2" fmla="*/ 205224 h 662424"/>
              <a:gd name="connsiteX3" fmla="*/ 646942 w 899856"/>
              <a:gd name="connsiteY3" fmla="*/ 31803 h 662424"/>
              <a:gd name="connsiteX4" fmla="*/ 268569 w 899856"/>
              <a:gd name="connsiteY4" fmla="*/ 16037 h 662424"/>
              <a:gd name="connsiteX5" fmla="*/ 47852 w 899856"/>
              <a:gd name="connsiteY5" fmla="*/ 205224 h 662424"/>
              <a:gd name="connsiteX6" fmla="*/ 555 w 899856"/>
              <a:gd name="connsiteY6" fmla="*/ 457472 h 662424"/>
              <a:gd name="connsiteX7" fmla="*/ 63617 w 899856"/>
              <a:gd name="connsiteY7" fmla="*/ 615127 h 662424"/>
              <a:gd name="connsiteX8" fmla="*/ 142445 w 899856"/>
              <a:gd name="connsiteY8" fmla="*/ 662424 h 66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856" h="662424">
                <a:moveTo>
                  <a:pt x="804597" y="662424"/>
                </a:moveTo>
                <a:cubicBezTo>
                  <a:pt x="849266" y="613813"/>
                  <a:pt x="893935" y="565203"/>
                  <a:pt x="899190" y="489003"/>
                </a:cubicBezTo>
                <a:cubicBezTo>
                  <a:pt x="904445" y="412803"/>
                  <a:pt x="878169" y="281424"/>
                  <a:pt x="836128" y="205224"/>
                </a:cubicBezTo>
                <a:cubicBezTo>
                  <a:pt x="794087" y="129024"/>
                  <a:pt x="741535" y="63334"/>
                  <a:pt x="646942" y="31803"/>
                </a:cubicBezTo>
                <a:cubicBezTo>
                  <a:pt x="552349" y="272"/>
                  <a:pt x="368417" y="-12866"/>
                  <a:pt x="268569" y="16037"/>
                </a:cubicBezTo>
                <a:cubicBezTo>
                  <a:pt x="168721" y="44940"/>
                  <a:pt x="92521" y="131652"/>
                  <a:pt x="47852" y="205224"/>
                </a:cubicBezTo>
                <a:cubicBezTo>
                  <a:pt x="3183" y="278796"/>
                  <a:pt x="-2072" y="389155"/>
                  <a:pt x="555" y="457472"/>
                </a:cubicBezTo>
                <a:cubicBezTo>
                  <a:pt x="3182" y="525789"/>
                  <a:pt x="39969" y="580968"/>
                  <a:pt x="63617" y="615127"/>
                </a:cubicBezTo>
                <a:cubicBezTo>
                  <a:pt x="87265" y="649286"/>
                  <a:pt x="114855" y="655855"/>
                  <a:pt x="142445" y="66242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60 Forma libre"/>
          <p:cNvSpPr/>
          <p:nvPr/>
        </p:nvSpPr>
        <p:spPr>
          <a:xfrm rot="2905530">
            <a:off x="4110544" y="2020357"/>
            <a:ext cx="674892" cy="496818"/>
          </a:xfrm>
          <a:custGeom>
            <a:avLst/>
            <a:gdLst>
              <a:gd name="connsiteX0" fmla="*/ 804597 w 899856"/>
              <a:gd name="connsiteY0" fmla="*/ 662424 h 662424"/>
              <a:gd name="connsiteX1" fmla="*/ 899190 w 899856"/>
              <a:gd name="connsiteY1" fmla="*/ 489003 h 662424"/>
              <a:gd name="connsiteX2" fmla="*/ 836128 w 899856"/>
              <a:gd name="connsiteY2" fmla="*/ 205224 h 662424"/>
              <a:gd name="connsiteX3" fmla="*/ 646942 w 899856"/>
              <a:gd name="connsiteY3" fmla="*/ 31803 h 662424"/>
              <a:gd name="connsiteX4" fmla="*/ 268569 w 899856"/>
              <a:gd name="connsiteY4" fmla="*/ 16037 h 662424"/>
              <a:gd name="connsiteX5" fmla="*/ 47852 w 899856"/>
              <a:gd name="connsiteY5" fmla="*/ 205224 h 662424"/>
              <a:gd name="connsiteX6" fmla="*/ 555 w 899856"/>
              <a:gd name="connsiteY6" fmla="*/ 457472 h 662424"/>
              <a:gd name="connsiteX7" fmla="*/ 63617 w 899856"/>
              <a:gd name="connsiteY7" fmla="*/ 615127 h 662424"/>
              <a:gd name="connsiteX8" fmla="*/ 142445 w 899856"/>
              <a:gd name="connsiteY8" fmla="*/ 662424 h 66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856" h="662424">
                <a:moveTo>
                  <a:pt x="804597" y="662424"/>
                </a:moveTo>
                <a:cubicBezTo>
                  <a:pt x="849266" y="613813"/>
                  <a:pt x="893935" y="565203"/>
                  <a:pt x="899190" y="489003"/>
                </a:cubicBezTo>
                <a:cubicBezTo>
                  <a:pt x="904445" y="412803"/>
                  <a:pt x="878169" y="281424"/>
                  <a:pt x="836128" y="205224"/>
                </a:cubicBezTo>
                <a:cubicBezTo>
                  <a:pt x="794087" y="129024"/>
                  <a:pt x="741535" y="63334"/>
                  <a:pt x="646942" y="31803"/>
                </a:cubicBezTo>
                <a:cubicBezTo>
                  <a:pt x="552349" y="272"/>
                  <a:pt x="368417" y="-12866"/>
                  <a:pt x="268569" y="16037"/>
                </a:cubicBezTo>
                <a:cubicBezTo>
                  <a:pt x="168721" y="44940"/>
                  <a:pt x="92521" y="131652"/>
                  <a:pt x="47852" y="205224"/>
                </a:cubicBezTo>
                <a:cubicBezTo>
                  <a:pt x="3183" y="278796"/>
                  <a:pt x="-2072" y="389155"/>
                  <a:pt x="555" y="457472"/>
                </a:cubicBezTo>
                <a:cubicBezTo>
                  <a:pt x="3182" y="525789"/>
                  <a:pt x="39969" y="580968"/>
                  <a:pt x="63617" y="615127"/>
                </a:cubicBezTo>
                <a:cubicBezTo>
                  <a:pt x="87265" y="649286"/>
                  <a:pt x="114855" y="655855"/>
                  <a:pt x="142445" y="66242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61 Forma libre"/>
          <p:cNvSpPr/>
          <p:nvPr/>
        </p:nvSpPr>
        <p:spPr>
          <a:xfrm rot="12939550">
            <a:off x="1395992" y="4782290"/>
            <a:ext cx="674892" cy="496818"/>
          </a:xfrm>
          <a:custGeom>
            <a:avLst/>
            <a:gdLst>
              <a:gd name="connsiteX0" fmla="*/ 804597 w 899856"/>
              <a:gd name="connsiteY0" fmla="*/ 662424 h 662424"/>
              <a:gd name="connsiteX1" fmla="*/ 899190 w 899856"/>
              <a:gd name="connsiteY1" fmla="*/ 489003 h 662424"/>
              <a:gd name="connsiteX2" fmla="*/ 836128 w 899856"/>
              <a:gd name="connsiteY2" fmla="*/ 205224 h 662424"/>
              <a:gd name="connsiteX3" fmla="*/ 646942 w 899856"/>
              <a:gd name="connsiteY3" fmla="*/ 31803 h 662424"/>
              <a:gd name="connsiteX4" fmla="*/ 268569 w 899856"/>
              <a:gd name="connsiteY4" fmla="*/ 16037 h 662424"/>
              <a:gd name="connsiteX5" fmla="*/ 47852 w 899856"/>
              <a:gd name="connsiteY5" fmla="*/ 205224 h 662424"/>
              <a:gd name="connsiteX6" fmla="*/ 555 w 899856"/>
              <a:gd name="connsiteY6" fmla="*/ 457472 h 662424"/>
              <a:gd name="connsiteX7" fmla="*/ 63617 w 899856"/>
              <a:gd name="connsiteY7" fmla="*/ 615127 h 662424"/>
              <a:gd name="connsiteX8" fmla="*/ 142445 w 899856"/>
              <a:gd name="connsiteY8" fmla="*/ 662424 h 66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856" h="662424">
                <a:moveTo>
                  <a:pt x="804597" y="662424"/>
                </a:moveTo>
                <a:cubicBezTo>
                  <a:pt x="849266" y="613813"/>
                  <a:pt x="893935" y="565203"/>
                  <a:pt x="899190" y="489003"/>
                </a:cubicBezTo>
                <a:cubicBezTo>
                  <a:pt x="904445" y="412803"/>
                  <a:pt x="878169" y="281424"/>
                  <a:pt x="836128" y="205224"/>
                </a:cubicBezTo>
                <a:cubicBezTo>
                  <a:pt x="794087" y="129024"/>
                  <a:pt x="741535" y="63334"/>
                  <a:pt x="646942" y="31803"/>
                </a:cubicBezTo>
                <a:cubicBezTo>
                  <a:pt x="552349" y="272"/>
                  <a:pt x="368417" y="-12866"/>
                  <a:pt x="268569" y="16037"/>
                </a:cubicBezTo>
                <a:cubicBezTo>
                  <a:pt x="168721" y="44940"/>
                  <a:pt x="92521" y="131652"/>
                  <a:pt x="47852" y="205224"/>
                </a:cubicBezTo>
                <a:cubicBezTo>
                  <a:pt x="3183" y="278796"/>
                  <a:pt x="-2072" y="389155"/>
                  <a:pt x="555" y="457472"/>
                </a:cubicBezTo>
                <a:cubicBezTo>
                  <a:pt x="3182" y="525789"/>
                  <a:pt x="39969" y="580968"/>
                  <a:pt x="63617" y="615127"/>
                </a:cubicBezTo>
                <a:cubicBezTo>
                  <a:pt x="87265" y="649286"/>
                  <a:pt x="114855" y="655855"/>
                  <a:pt x="142445" y="66242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62 Forma libre"/>
          <p:cNvSpPr/>
          <p:nvPr/>
        </p:nvSpPr>
        <p:spPr>
          <a:xfrm rot="7688516">
            <a:off x="4173674" y="4704875"/>
            <a:ext cx="674892" cy="496818"/>
          </a:xfrm>
          <a:custGeom>
            <a:avLst/>
            <a:gdLst>
              <a:gd name="connsiteX0" fmla="*/ 804597 w 899856"/>
              <a:gd name="connsiteY0" fmla="*/ 662424 h 662424"/>
              <a:gd name="connsiteX1" fmla="*/ 899190 w 899856"/>
              <a:gd name="connsiteY1" fmla="*/ 489003 h 662424"/>
              <a:gd name="connsiteX2" fmla="*/ 836128 w 899856"/>
              <a:gd name="connsiteY2" fmla="*/ 205224 h 662424"/>
              <a:gd name="connsiteX3" fmla="*/ 646942 w 899856"/>
              <a:gd name="connsiteY3" fmla="*/ 31803 h 662424"/>
              <a:gd name="connsiteX4" fmla="*/ 268569 w 899856"/>
              <a:gd name="connsiteY4" fmla="*/ 16037 h 662424"/>
              <a:gd name="connsiteX5" fmla="*/ 47852 w 899856"/>
              <a:gd name="connsiteY5" fmla="*/ 205224 h 662424"/>
              <a:gd name="connsiteX6" fmla="*/ 555 w 899856"/>
              <a:gd name="connsiteY6" fmla="*/ 457472 h 662424"/>
              <a:gd name="connsiteX7" fmla="*/ 63617 w 899856"/>
              <a:gd name="connsiteY7" fmla="*/ 615127 h 662424"/>
              <a:gd name="connsiteX8" fmla="*/ 142445 w 899856"/>
              <a:gd name="connsiteY8" fmla="*/ 662424 h 66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856" h="662424">
                <a:moveTo>
                  <a:pt x="804597" y="662424"/>
                </a:moveTo>
                <a:cubicBezTo>
                  <a:pt x="849266" y="613813"/>
                  <a:pt x="893935" y="565203"/>
                  <a:pt x="899190" y="489003"/>
                </a:cubicBezTo>
                <a:cubicBezTo>
                  <a:pt x="904445" y="412803"/>
                  <a:pt x="878169" y="281424"/>
                  <a:pt x="836128" y="205224"/>
                </a:cubicBezTo>
                <a:cubicBezTo>
                  <a:pt x="794087" y="129024"/>
                  <a:pt x="741535" y="63334"/>
                  <a:pt x="646942" y="31803"/>
                </a:cubicBezTo>
                <a:cubicBezTo>
                  <a:pt x="552349" y="272"/>
                  <a:pt x="368417" y="-12866"/>
                  <a:pt x="268569" y="16037"/>
                </a:cubicBezTo>
                <a:cubicBezTo>
                  <a:pt x="168721" y="44940"/>
                  <a:pt x="92521" y="131652"/>
                  <a:pt x="47852" y="205224"/>
                </a:cubicBezTo>
                <a:cubicBezTo>
                  <a:pt x="3183" y="278796"/>
                  <a:pt x="-2072" y="389155"/>
                  <a:pt x="555" y="457472"/>
                </a:cubicBezTo>
                <a:cubicBezTo>
                  <a:pt x="3182" y="525789"/>
                  <a:pt x="39969" y="580968"/>
                  <a:pt x="63617" y="615127"/>
                </a:cubicBezTo>
                <a:cubicBezTo>
                  <a:pt x="87265" y="649286"/>
                  <a:pt x="114855" y="655855"/>
                  <a:pt x="142445" y="66242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2526490" y="1540876"/>
            <a:ext cx="40186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For each nucleotide at generation t</a:t>
            </a:r>
          </a:p>
        </p:txBody>
      </p:sp>
      <p:graphicFrame>
        <p:nvGraphicFramePr>
          <p:cNvPr id="45" name="39 Tabla"/>
          <p:cNvGraphicFramePr>
            <a:graphicFrameLocks noGrp="1"/>
          </p:cNvGraphicFramePr>
          <p:nvPr>
            <p:extLst/>
          </p:nvPr>
        </p:nvGraphicFramePr>
        <p:xfrm>
          <a:off x="6505582" y="2571751"/>
          <a:ext cx="2290566" cy="2324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07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r>
                        <a:rPr lang="en-US" sz="2300" b="1" dirty="0"/>
                        <a:t>A</a:t>
                      </a:r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r>
                        <a:rPr lang="en-US" sz="2300" b="1" dirty="0"/>
                        <a:t>C</a:t>
                      </a:r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r>
                        <a:rPr lang="en-US" sz="2300" b="1" dirty="0"/>
                        <a:t>T</a:t>
                      </a:r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r>
                        <a:rPr lang="en-US" sz="2300" b="1" dirty="0"/>
                        <a:t>G</a:t>
                      </a:r>
                    </a:p>
                  </a:txBody>
                  <a:tcPr marL="114429" marR="114429" marT="57215" marB="572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72">
                <a:tc>
                  <a:txBody>
                    <a:bodyPr/>
                    <a:lstStyle/>
                    <a:p>
                      <a:r>
                        <a:rPr lang="en-US" sz="2300" b="1" dirty="0"/>
                        <a:t>A</a:t>
                      </a:r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72">
                <a:tc>
                  <a:txBody>
                    <a:bodyPr/>
                    <a:lstStyle/>
                    <a:p>
                      <a:r>
                        <a:rPr lang="en-US" sz="2300" b="1" dirty="0"/>
                        <a:t>C</a:t>
                      </a:r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072">
                <a:tc>
                  <a:txBody>
                    <a:bodyPr/>
                    <a:lstStyle/>
                    <a:p>
                      <a:r>
                        <a:rPr lang="en-US" sz="2300" b="1" dirty="0"/>
                        <a:t>T</a:t>
                      </a:r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072">
                <a:tc>
                  <a:txBody>
                    <a:bodyPr/>
                    <a:lstStyle/>
                    <a:p>
                      <a:r>
                        <a:rPr lang="en-US" sz="2300" b="1" dirty="0"/>
                        <a:t>G</a:t>
                      </a:r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4429" marR="114429" marT="57215" marB="572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40 CuadroTexto"/>
          <p:cNvSpPr txBox="1"/>
          <p:nvPr/>
        </p:nvSpPr>
        <p:spPr>
          <a:xfrm>
            <a:off x="5450431" y="3543301"/>
            <a:ext cx="9673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i="1" dirty="0"/>
              <a:t>Q</a:t>
            </a:r>
            <a:r>
              <a:rPr lang="en-US" sz="2700" dirty="0"/>
              <a:t>=</a:t>
            </a:r>
            <a:r>
              <a:rPr lang="en-US" sz="1350" dirty="0"/>
              <a:t> </a:t>
            </a:r>
          </a:p>
        </p:txBody>
      </p:sp>
      <p:sp>
        <p:nvSpPr>
          <p:cNvPr id="55" name="44 CuadroTexto"/>
          <p:cNvSpPr txBox="1"/>
          <p:nvPr/>
        </p:nvSpPr>
        <p:spPr>
          <a:xfrm rot="16200000">
            <a:off x="5429581" y="3214371"/>
            <a:ext cx="16587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Comes from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17965" y="1794792"/>
            <a:ext cx="24745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Substitution matrix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4813070" y="5184025"/>
            <a:ext cx="2680854" cy="610985"/>
          </a:xfrm>
          <a:prstGeom prst="wedgeRoundRectCallout">
            <a:avLst>
              <a:gd name="adj1" fmla="val 56841"/>
              <a:gd name="adj2" fmla="val -14362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Instantaneous rate of substitution from nucleotide G to nucleotide C</a:t>
            </a:r>
          </a:p>
        </p:txBody>
      </p:sp>
    </p:spTree>
    <p:extLst>
      <p:ext uri="{BB962C8B-B14F-4D97-AF65-F5344CB8AC3E}">
        <p14:creationId xmlns:p14="http://schemas.microsoft.com/office/powerpoint/2010/main" val="3215931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75" y="834628"/>
            <a:ext cx="8373514" cy="994172"/>
          </a:xfrm>
        </p:spPr>
        <p:txBody>
          <a:bodyPr>
            <a:normAutofit/>
          </a:bodyPr>
          <a:lstStyle/>
          <a:p>
            <a:r>
              <a:rPr lang="en-US" dirty="0"/>
              <a:t>How to model this process? 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794313" y="2286000"/>
            <a:ext cx="628650" cy="628650"/>
            <a:chOff x="2468617" y="1752600"/>
            <a:chExt cx="838200" cy="838200"/>
          </a:xfrm>
        </p:grpSpPr>
        <p:sp>
          <p:nvSpPr>
            <p:cNvPr id="4" name="3 Elipse"/>
            <p:cNvSpPr/>
            <p:nvPr/>
          </p:nvSpPr>
          <p:spPr>
            <a:xfrm>
              <a:off x="2468617" y="1752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2667000" y="1752600"/>
              <a:ext cx="52193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dirty="0"/>
                <a:t>T</a:t>
              </a: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1714500" y="4286250"/>
            <a:ext cx="628650" cy="628650"/>
            <a:chOff x="2468617" y="1752600"/>
            <a:chExt cx="838200" cy="838200"/>
          </a:xfrm>
        </p:grpSpPr>
        <p:sp>
          <p:nvSpPr>
            <p:cNvPr id="10" name="9 Elipse"/>
            <p:cNvSpPr/>
            <p:nvPr/>
          </p:nvSpPr>
          <p:spPr>
            <a:xfrm>
              <a:off x="2468617" y="1752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2667000" y="1752600"/>
              <a:ext cx="57323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dirty="0"/>
                <a:t>A</a:t>
              </a: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3771900" y="2286000"/>
            <a:ext cx="628650" cy="628650"/>
            <a:chOff x="2468617" y="1752600"/>
            <a:chExt cx="838200" cy="838200"/>
          </a:xfrm>
        </p:grpSpPr>
        <p:sp>
          <p:nvSpPr>
            <p:cNvPr id="13" name="12 Elipse"/>
            <p:cNvSpPr/>
            <p:nvPr/>
          </p:nvSpPr>
          <p:spPr>
            <a:xfrm>
              <a:off x="2468617" y="1752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2667000" y="1752600"/>
              <a:ext cx="54758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dirty="0"/>
                <a:t>C</a:t>
              </a: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3771900" y="4286250"/>
            <a:ext cx="628650" cy="628650"/>
            <a:chOff x="2468617" y="1752600"/>
            <a:chExt cx="838200" cy="838200"/>
          </a:xfrm>
        </p:grpSpPr>
        <p:sp>
          <p:nvSpPr>
            <p:cNvPr id="16" name="15 Elipse"/>
            <p:cNvSpPr/>
            <p:nvPr/>
          </p:nvSpPr>
          <p:spPr>
            <a:xfrm>
              <a:off x="2468617" y="1752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2667000" y="1752600"/>
              <a:ext cx="60315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dirty="0"/>
                <a:t>G</a:t>
              </a:r>
            </a:p>
          </p:txBody>
        </p:sp>
      </p:grpSp>
      <p:cxnSp>
        <p:nvCxnSpPr>
          <p:cNvPr id="18" name="17 Conector recto de flecha"/>
          <p:cNvCxnSpPr/>
          <p:nvPr/>
        </p:nvCxnSpPr>
        <p:spPr>
          <a:xfrm>
            <a:off x="2514600" y="2457450"/>
            <a:ext cx="12001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2400300" y="2857500"/>
            <a:ext cx="1371600" cy="1428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H="1">
            <a:off x="2000250" y="3028950"/>
            <a:ext cx="8586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H="1">
            <a:off x="4163364" y="3028950"/>
            <a:ext cx="8586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2514600" y="4629150"/>
            <a:ext cx="12001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 flipH="1">
            <a:off x="2400300" y="2800350"/>
            <a:ext cx="1371600" cy="1428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H="1">
            <a:off x="2457450" y="2571750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 flipV="1">
            <a:off x="4057650" y="2971800"/>
            <a:ext cx="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flipH="1">
            <a:off x="2457450" y="4514850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 flipV="1">
            <a:off x="2114550" y="3028950"/>
            <a:ext cx="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flipH="1">
            <a:off x="2457450" y="2857500"/>
            <a:ext cx="1371600" cy="142875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2457450" y="2800350"/>
            <a:ext cx="1371600" cy="142875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Flecha derecha"/>
          <p:cNvSpPr/>
          <p:nvPr/>
        </p:nvSpPr>
        <p:spPr>
          <a:xfrm>
            <a:off x="4619579" y="2988393"/>
            <a:ext cx="923349" cy="583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9" name="58 Forma libre"/>
          <p:cNvSpPr/>
          <p:nvPr/>
        </p:nvSpPr>
        <p:spPr>
          <a:xfrm rot="20166278">
            <a:off x="1539409" y="1902385"/>
            <a:ext cx="674892" cy="496818"/>
          </a:xfrm>
          <a:custGeom>
            <a:avLst/>
            <a:gdLst>
              <a:gd name="connsiteX0" fmla="*/ 804597 w 899856"/>
              <a:gd name="connsiteY0" fmla="*/ 662424 h 662424"/>
              <a:gd name="connsiteX1" fmla="*/ 899190 w 899856"/>
              <a:gd name="connsiteY1" fmla="*/ 489003 h 662424"/>
              <a:gd name="connsiteX2" fmla="*/ 836128 w 899856"/>
              <a:gd name="connsiteY2" fmla="*/ 205224 h 662424"/>
              <a:gd name="connsiteX3" fmla="*/ 646942 w 899856"/>
              <a:gd name="connsiteY3" fmla="*/ 31803 h 662424"/>
              <a:gd name="connsiteX4" fmla="*/ 268569 w 899856"/>
              <a:gd name="connsiteY4" fmla="*/ 16037 h 662424"/>
              <a:gd name="connsiteX5" fmla="*/ 47852 w 899856"/>
              <a:gd name="connsiteY5" fmla="*/ 205224 h 662424"/>
              <a:gd name="connsiteX6" fmla="*/ 555 w 899856"/>
              <a:gd name="connsiteY6" fmla="*/ 457472 h 662424"/>
              <a:gd name="connsiteX7" fmla="*/ 63617 w 899856"/>
              <a:gd name="connsiteY7" fmla="*/ 615127 h 662424"/>
              <a:gd name="connsiteX8" fmla="*/ 142445 w 899856"/>
              <a:gd name="connsiteY8" fmla="*/ 662424 h 66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856" h="662424">
                <a:moveTo>
                  <a:pt x="804597" y="662424"/>
                </a:moveTo>
                <a:cubicBezTo>
                  <a:pt x="849266" y="613813"/>
                  <a:pt x="893935" y="565203"/>
                  <a:pt x="899190" y="489003"/>
                </a:cubicBezTo>
                <a:cubicBezTo>
                  <a:pt x="904445" y="412803"/>
                  <a:pt x="878169" y="281424"/>
                  <a:pt x="836128" y="205224"/>
                </a:cubicBezTo>
                <a:cubicBezTo>
                  <a:pt x="794087" y="129024"/>
                  <a:pt x="741535" y="63334"/>
                  <a:pt x="646942" y="31803"/>
                </a:cubicBezTo>
                <a:cubicBezTo>
                  <a:pt x="552349" y="272"/>
                  <a:pt x="368417" y="-12866"/>
                  <a:pt x="268569" y="16037"/>
                </a:cubicBezTo>
                <a:cubicBezTo>
                  <a:pt x="168721" y="44940"/>
                  <a:pt x="92521" y="131652"/>
                  <a:pt x="47852" y="205224"/>
                </a:cubicBezTo>
                <a:cubicBezTo>
                  <a:pt x="3183" y="278796"/>
                  <a:pt x="-2072" y="389155"/>
                  <a:pt x="555" y="457472"/>
                </a:cubicBezTo>
                <a:cubicBezTo>
                  <a:pt x="3182" y="525789"/>
                  <a:pt x="39969" y="580968"/>
                  <a:pt x="63617" y="615127"/>
                </a:cubicBezTo>
                <a:cubicBezTo>
                  <a:pt x="87265" y="649286"/>
                  <a:pt x="114855" y="655855"/>
                  <a:pt x="142445" y="66242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60 Forma libre"/>
          <p:cNvSpPr/>
          <p:nvPr/>
        </p:nvSpPr>
        <p:spPr>
          <a:xfrm rot="2905530">
            <a:off x="4110544" y="2020357"/>
            <a:ext cx="674892" cy="496818"/>
          </a:xfrm>
          <a:custGeom>
            <a:avLst/>
            <a:gdLst>
              <a:gd name="connsiteX0" fmla="*/ 804597 w 899856"/>
              <a:gd name="connsiteY0" fmla="*/ 662424 h 662424"/>
              <a:gd name="connsiteX1" fmla="*/ 899190 w 899856"/>
              <a:gd name="connsiteY1" fmla="*/ 489003 h 662424"/>
              <a:gd name="connsiteX2" fmla="*/ 836128 w 899856"/>
              <a:gd name="connsiteY2" fmla="*/ 205224 h 662424"/>
              <a:gd name="connsiteX3" fmla="*/ 646942 w 899856"/>
              <a:gd name="connsiteY3" fmla="*/ 31803 h 662424"/>
              <a:gd name="connsiteX4" fmla="*/ 268569 w 899856"/>
              <a:gd name="connsiteY4" fmla="*/ 16037 h 662424"/>
              <a:gd name="connsiteX5" fmla="*/ 47852 w 899856"/>
              <a:gd name="connsiteY5" fmla="*/ 205224 h 662424"/>
              <a:gd name="connsiteX6" fmla="*/ 555 w 899856"/>
              <a:gd name="connsiteY6" fmla="*/ 457472 h 662424"/>
              <a:gd name="connsiteX7" fmla="*/ 63617 w 899856"/>
              <a:gd name="connsiteY7" fmla="*/ 615127 h 662424"/>
              <a:gd name="connsiteX8" fmla="*/ 142445 w 899856"/>
              <a:gd name="connsiteY8" fmla="*/ 662424 h 66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856" h="662424">
                <a:moveTo>
                  <a:pt x="804597" y="662424"/>
                </a:moveTo>
                <a:cubicBezTo>
                  <a:pt x="849266" y="613813"/>
                  <a:pt x="893935" y="565203"/>
                  <a:pt x="899190" y="489003"/>
                </a:cubicBezTo>
                <a:cubicBezTo>
                  <a:pt x="904445" y="412803"/>
                  <a:pt x="878169" y="281424"/>
                  <a:pt x="836128" y="205224"/>
                </a:cubicBezTo>
                <a:cubicBezTo>
                  <a:pt x="794087" y="129024"/>
                  <a:pt x="741535" y="63334"/>
                  <a:pt x="646942" y="31803"/>
                </a:cubicBezTo>
                <a:cubicBezTo>
                  <a:pt x="552349" y="272"/>
                  <a:pt x="368417" y="-12866"/>
                  <a:pt x="268569" y="16037"/>
                </a:cubicBezTo>
                <a:cubicBezTo>
                  <a:pt x="168721" y="44940"/>
                  <a:pt x="92521" y="131652"/>
                  <a:pt x="47852" y="205224"/>
                </a:cubicBezTo>
                <a:cubicBezTo>
                  <a:pt x="3183" y="278796"/>
                  <a:pt x="-2072" y="389155"/>
                  <a:pt x="555" y="457472"/>
                </a:cubicBezTo>
                <a:cubicBezTo>
                  <a:pt x="3182" y="525789"/>
                  <a:pt x="39969" y="580968"/>
                  <a:pt x="63617" y="615127"/>
                </a:cubicBezTo>
                <a:cubicBezTo>
                  <a:pt x="87265" y="649286"/>
                  <a:pt x="114855" y="655855"/>
                  <a:pt x="142445" y="66242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61 Forma libre"/>
          <p:cNvSpPr/>
          <p:nvPr/>
        </p:nvSpPr>
        <p:spPr>
          <a:xfrm rot="12939550">
            <a:off x="1395992" y="4782290"/>
            <a:ext cx="674892" cy="496818"/>
          </a:xfrm>
          <a:custGeom>
            <a:avLst/>
            <a:gdLst>
              <a:gd name="connsiteX0" fmla="*/ 804597 w 899856"/>
              <a:gd name="connsiteY0" fmla="*/ 662424 h 662424"/>
              <a:gd name="connsiteX1" fmla="*/ 899190 w 899856"/>
              <a:gd name="connsiteY1" fmla="*/ 489003 h 662424"/>
              <a:gd name="connsiteX2" fmla="*/ 836128 w 899856"/>
              <a:gd name="connsiteY2" fmla="*/ 205224 h 662424"/>
              <a:gd name="connsiteX3" fmla="*/ 646942 w 899856"/>
              <a:gd name="connsiteY3" fmla="*/ 31803 h 662424"/>
              <a:gd name="connsiteX4" fmla="*/ 268569 w 899856"/>
              <a:gd name="connsiteY4" fmla="*/ 16037 h 662424"/>
              <a:gd name="connsiteX5" fmla="*/ 47852 w 899856"/>
              <a:gd name="connsiteY5" fmla="*/ 205224 h 662424"/>
              <a:gd name="connsiteX6" fmla="*/ 555 w 899856"/>
              <a:gd name="connsiteY6" fmla="*/ 457472 h 662424"/>
              <a:gd name="connsiteX7" fmla="*/ 63617 w 899856"/>
              <a:gd name="connsiteY7" fmla="*/ 615127 h 662424"/>
              <a:gd name="connsiteX8" fmla="*/ 142445 w 899856"/>
              <a:gd name="connsiteY8" fmla="*/ 662424 h 66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856" h="662424">
                <a:moveTo>
                  <a:pt x="804597" y="662424"/>
                </a:moveTo>
                <a:cubicBezTo>
                  <a:pt x="849266" y="613813"/>
                  <a:pt x="893935" y="565203"/>
                  <a:pt x="899190" y="489003"/>
                </a:cubicBezTo>
                <a:cubicBezTo>
                  <a:pt x="904445" y="412803"/>
                  <a:pt x="878169" y="281424"/>
                  <a:pt x="836128" y="205224"/>
                </a:cubicBezTo>
                <a:cubicBezTo>
                  <a:pt x="794087" y="129024"/>
                  <a:pt x="741535" y="63334"/>
                  <a:pt x="646942" y="31803"/>
                </a:cubicBezTo>
                <a:cubicBezTo>
                  <a:pt x="552349" y="272"/>
                  <a:pt x="368417" y="-12866"/>
                  <a:pt x="268569" y="16037"/>
                </a:cubicBezTo>
                <a:cubicBezTo>
                  <a:pt x="168721" y="44940"/>
                  <a:pt x="92521" y="131652"/>
                  <a:pt x="47852" y="205224"/>
                </a:cubicBezTo>
                <a:cubicBezTo>
                  <a:pt x="3183" y="278796"/>
                  <a:pt x="-2072" y="389155"/>
                  <a:pt x="555" y="457472"/>
                </a:cubicBezTo>
                <a:cubicBezTo>
                  <a:pt x="3182" y="525789"/>
                  <a:pt x="39969" y="580968"/>
                  <a:pt x="63617" y="615127"/>
                </a:cubicBezTo>
                <a:cubicBezTo>
                  <a:pt x="87265" y="649286"/>
                  <a:pt x="114855" y="655855"/>
                  <a:pt x="142445" y="66242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62 Forma libre"/>
          <p:cNvSpPr/>
          <p:nvPr/>
        </p:nvSpPr>
        <p:spPr>
          <a:xfrm rot="7688516">
            <a:off x="4173674" y="4704875"/>
            <a:ext cx="674892" cy="496818"/>
          </a:xfrm>
          <a:custGeom>
            <a:avLst/>
            <a:gdLst>
              <a:gd name="connsiteX0" fmla="*/ 804597 w 899856"/>
              <a:gd name="connsiteY0" fmla="*/ 662424 h 662424"/>
              <a:gd name="connsiteX1" fmla="*/ 899190 w 899856"/>
              <a:gd name="connsiteY1" fmla="*/ 489003 h 662424"/>
              <a:gd name="connsiteX2" fmla="*/ 836128 w 899856"/>
              <a:gd name="connsiteY2" fmla="*/ 205224 h 662424"/>
              <a:gd name="connsiteX3" fmla="*/ 646942 w 899856"/>
              <a:gd name="connsiteY3" fmla="*/ 31803 h 662424"/>
              <a:gd name="connsiteX4" fmla="*/ 268569 w 899856"/>
              <a:gd name="connsiteY4" fmla="*/ 16037 h 662424"/>
              <a:gd name="connsiteX5" fmla="*/ 47852 w 899856"/>
              <a:gd name="connsiteY5" fmla="*/ 205224 h 662424"/>
              <a:gd name="connsiteX6" fmla="*/ 555 w 899856"/>
              <a:gd name="connsiteY6" fmla="*/ 457472 h 662424"/>
              <a:gd name="connsiteX7" fmla="*/ 63617 w 899856"/>
              <a:gd name="connsiteY7" fmla="*/ 615127 h 662424"/>
              <a:gd name="connsiteX8" fmla="*/ 142445 w 899856"/>
              <a:gd name="connsiteY8" fmla="*/ 662424 h 66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856" h="662424">
                <a:moveTo>
                  <a:pt x="804597" y="662424"/>
                </a:moveTo>
                <a:cubicBezTo>
                  <a:pt x="849266" y="613813"/>
                  <a:pt x="893935" y="565203"/>
                  <a:pt x="899190" y="489003"/>
                </a:cubicBezTo>
                <a:cubicBezTo>
                  <a:pt x="904445" y="412803"/>
                  <a:pt x="878169" y="281424"/>
                  <a:pt x="836128" y="205224"/>
                </a:cubicBezTo>
                <a:cubicBezTo>
                  <a:pt x="794087" y="129024"/>
                  <a:pt x="741535" y="63334"/>
                  <a:pt x="646942" y="31803"/>
                </a:cubicBezTo>
                <a:cubicBezTo>
                  <a:pt x="552349" y="272"/>
                  <a:pt x="368417" y="-12866"/>
                  <a:pt x="268569" y="16037"/>
                </a:cubicBezTo>
                <a:cubicBezTo>
                  <a:pt x="168721" y="44940"/>
                  <a:pt x="92521" y="131652"/>
                  <a:pt x="47852" y="205224"/>
                </a:cubicBezTo>
                <a:cubicBezTo>
                  <a:pt x="3183" y="278796"/>
                  <a:pt x="-2072" y="389155"/>
                  <a:pt x="555" y="457472"/>
                </a:cubicBezTo>
                <a:cubicBezTo>
                  <a:pt x="3182" y="525789"/>
                  <a:pt x="39969" y="580968"/>
                  <a:pt x="63617" y="615127"/>
                </a:cubicBezTo>
                <a:cubicBezTo>
                  <a:pt x="87265" y="649286"/>
                  <a:pt x="114855" y="655855"/>
                  <a:pt x="142445" y="66242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2526490" y="1540876"/>
            <a:ext cx="40186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For each nucleotide at generation t</a:t>
            </a:r>
          </a:p>
        </p:txBody>
      </p:sp>
      <p:graphicFrame>
        <p:nvGraphicFramePr>
          <p:cNvPr id="45" name="39 Tabla"/>
          <p:cNvGraphicFramePr>
            <a:graphicFrameLocks noGrp="1"/>
          </p:cNvGraphicFramePr>
          <p:nvPr>
            <p:extLst/>
          </p:nvPr>
        </p:nvGraphicFramePr>
        <p:xfrm>
          <a:off x="6505582" y="2571751"/>
          <a:ext cx="2290566" cy="2324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07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r>
                        <a:rPr lang="en-US" sz="2300" b="1" dirty="0"/>
                        <a:t>A</a:t>
                      </a:r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r>
                        <a:rPr lang="en-US" sz="2300" b="1" dirty="0"/>
                        <a:t>C</a:t>
                      </a:r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r>
                        <a:rPr lang="en-US" sz="2300" b="1" dirty="0"/>
                        <a:t>T</a:t>
                      </a:r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r>
                        <a:rPr lang="en-US" sz="2300" b="1" dirty="0"/>
                        <a:t>G</a:t>
                      </a:r>
                    </a:p>
                  </a:txBody>
                  <a:tcPr marL="114429" marR="114429" marT="57215" marB="572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72">
                <a:tc>
                  <a:txBody>
                    <a:bodyPr/>
                    <a:lstStyle/>
                    <a:p>
                      <a:r>
                        <a:rPr lang="en-US" sz="2300" b="1" dirty="0"/>
                        <a:t>A</a:t>
                      </a:r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72">
                <a:tc>
                  <a:txBody>
                    <a:bodyPr/>
                    <a:lstStyle/>
                    <a:p>
                      <a:r>
                        <a:rPr lang="en-US" sz="2300" b="1" dirty="0"/>
                        <a:t>C</a:t>
                      </a:r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072">
                <a:tc>
                  <a:txBody>
                    <a:bodyPr/>
                    <a:lstStyle/>
                    <a:p>
                      <a:r>
                        <a:rPr lang="en-US" sz="2300" b="1" dirty="0"/>
                        <a:t>T</a:t>
                      </a:r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072">
                <a:tc>
                  <a:txBody>
                    <a:bodyPr/>
                    <a:lstStyle/>
                    <a:p>
                      <a:r>
                        <a:rPr lang="en-US" sz="2300" b="1" dirty="0"/>
                        <a:t>G</a:t>
                      </a:r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429" marR="114429" marT="57215" marB="57215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4429" marR="114429" marT="57215" marB="572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40 CuadroTexto"/>
          <p:cNvSpPr txBox="1"/>
          <p:nvPr/>
        </p:nvSpPr>
        <p:spPr>
          <a:xfrm>
            <a:off x="5450431" y="3543301"/>
            <a:ext cx="9673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i="1" dirty="0"/>
              <a:t>P </a:t>
            </a:r>
            <a:r>
              <a:rPr lang="en-US" sz="2700" dirty="0"/>
              <a:t>=</a:t>
            </a:r>
            <a:r>
              <a:rPr lang="en-US" sz="1350" dirty="0"/>
              <a:t> </a:t>
            </a:r>
          </a:p>
        </p:txBody>
      </p:sp>
      <p:sp>
        <p:nvSpPr>
          <p:cNvPr id="55" name="44 CuadroTexto"/>
          <p:cNvSpPr txBox="1"/>
          <p:nvPr/>
        </p:nvSpPr>
        <p:spPr>
          <a:xfrm rot="16200000">
            <a:off x="5429581" y="3214371"/>
            <a:ext cx="16587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Comes from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17965" y="1794792"/>
            <a:ext cx="24745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Transition matrix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4813070" y="5184025"/>
            <a:ext cx="2680854" cy="610985"/>
          </a:xfrm>
          <a:prstGeom prst="wedgeRoundRectCallout">
            <a:avLst>
              <a:gd name="adj1" fmla="val 56841"/>
              <a:gd name="adj2" fmla="val -14362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Probability that if I am at time t in G, I will move to C at t+1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93C1FDD-58DE-43EA-9E33-86338FB4B7CE}"/>
                  </a:ext>
                </a:extLst>
              </p:cNvPr>
              <p:cNvSpPr txBox="1"/>
              <p:nvPr/>
            </p:nvSpPr>
            <p:spPr>
              <a:xfrm>
                <a:off x="6505582" y="5753123"/>
                <a:ext cx="2385012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𝑄𝑡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93C1FDD-58DE-43EA-9E33-86338FB4B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82" y="5753123"/>
                <a:ext cx="2385012" cy="7555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22">
            <a:extLst>
              <a:ext uri="{FF2B5EF4-FFF2-40B4-BE49-F238E27FC236}">
                <a16:creationId xmlns:a16="http://schemas.microsoft.com/office/drawing/2014/main" id="{916DDBE9-97C8-4D0B-AF51-25B17620E7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6" r="26699"/>
          <a:stretch/>
        </p:blipFill>
        <p:spPr>
          <a:xfrm>
            <a:off x="1220108" y="1875987"/>
            <a:ext cx="3585707" cy="34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75" y="834628"/>
            <a:ext cx="8373514" cy="994172"/>
          </a:xfrm>
        </p:spPr>
        <p:txBody>
          <a:bodyPr>
            <a:normAutofit/>
          </a:bodyPr>
          <a:lstStyle/>
          <a:p>
            <a:r>
              <a:rPr lang="en-US" dirty="0"/>
              <a:t>How to model this process? 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794313" y="2286000"/>
            <a:ext cx="628650" cy="628650"/>
            <a:chOff x="2468617" y="1752600"/>
            <a:chExt cx="838200" cy="838200"/>
          </a:xfrm>
        </p:grpSpPr>
        <p:sp>
          <p:nvSpPr>
            <p:cNvPr id="4" name="3 Elipse"/>
            <p:cNvSpPr/>
            <p:nvPr/>
          </p:nvSpPr>
          <p:spPr>
            <a:xfrm>
              <a:off x="2468617" y="1752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2667000" y="1752600"/>
              <a:ext cx="52193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dirty="0"/>
                <a:t>T</a:t>
              </a: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1714500" y="4286250"/>
            <a:ext cx="628650" cy="628650"/>
            <a:chOff x="2468617" y="1752600"/>
            <a:chExt cx="838200" cy="838200"/>
          </a:xfrm>
        </p:grpSpPr>
        <p:sp>
          <p:nvSpPr>
            <p:cNvPr id="10" name="9 Elipse"/>
            <p:cNvSpPr/>
            <p:nvPr/>
          </p:nvSpPr>
          <p:spPr>
            <a:xfrm>
              <a:off x="2468617" y="1752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2667000" y="1752600"/>
              <a:ext cx="57323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dirty="0"/>
                <a:t>A</a:t>
              </a: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3771900" y="2286000"/>
            <a:ext cx="628650" cy="628650"/>
            <a:chOff x="2468617" y="1752600"/>
            <a:chExt cx="838200" cy="838200"/>
          </a:xfrm>
        </p:grpSpPr>
        <p:sp>
          <p:nvSpPr>
            <p:cNvPr id="13" name="12 Elipse"/>
            <p:cNvSpPr/>
            <p:nvPr/>
          </p:nvSpPr>
          <p:spPr>
            <a:xfrm>
              <a:off x="2468617" y="1752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2667000" y="1752600"/>
              <a:ext cx="54758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dirty="0"/>
                <a:t>C</a:t>
              </a: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3771900" y="4286250"/>
            <a:ext cx="628650" cy="628650"/>
            <a:chOff x="2468617" y="1752600"/>
            <a:chExt cx="838200" cy="838200"/>
          </a:xfrm>
        </p:grpSpPr>
        <p:sp>
          <p:nvSpPr>
            <p:cNvPr id="16" name="15 Elipse"/>
            <p:cNvSpPr/>
            <p:nvPr/>
          </p:nvSpPr>
          <p:spPr>
            <a:xfrm>
              <a:off x="2468617" y="1752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2667000" y="1752600"/>
              <a:ext cx="60315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dirty="0"/>
                <a:t>G</a:t>
              </a:r>
            </a:p>
          </p:txBody>
        </p:sp>
      </p:grpSp>
      <p:cxnSp>
        <p:nvCxnSpPr>
          <p:cNvPr id="18" name="17 Conector recto de flecha"/>
          <p:cNvCxnSpPr/>
          <p:nvPr/>
        </p:nvCxnSpPr>
        <p:spPr>
          <a:xfrm>
            <a:off x="2514600" y="2457450"/>
            <a:ext cx="12001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2400300" y="2857500"/>
            <a:ext cx="1371600" cy="1428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H="1">
            <a:off x="2000250" y="3028950"/>
            <a:ext cx="8586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H="1">
            <a:off x="4163364" y="3028950"/>
            <a:ext cx="8586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2514600" y="4629150"/>
            <a:ext cx="12001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 flipH="1">
            <a:off x="2400300" y="2800350"/>
            <a:ext cx="1371600" cy="1428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H="1">
            <a:off x="2457450" y="2571750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 flipV="1">
            <a:off x="4057650" y="2971800"/>
            <a:ext cx="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flipH="1">
            <a:off x="2457450" y="4514850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 flipV="1">
            <a:off x="2114550" y="3028950"/>
            <a:ext cx="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flipH="1">
            <a:off x="2457450" y="2857500"/>
            <a:ext cx="1371600" cy="142875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2457450" y="2800350"/>
            <a:ext cx="1371600" cy="142875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Flecha derecha"/>
          <p:cNvSpPr/>
          <p:nvPr/>
        </p:nvSpPr>
        <p:spPr>
          <a:xfrm>
            <a:off x="4619579" y="2988393"/>
            <a:ext cx="923349" cy="583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58 Forma libre"/>
          <p:cNvSpPr/>
          <p:nvPr/>
        </p:nvSpPr>
        <p:spPr>
          <a:xfrm rot="20166278">
            <a:off x="1539409" y="1902385"/>
            <a:ext cx="674892" cy="496818"/>
          </a:xfrm>
          <a:custGeom>
            <a:avLst/>
            <a:gdLst>
              <a:gd name="connsiteX0" fmla="*/ 804597 w 899856"/>
              <a:gd name="connsiteY0" fmla="*/ 662424 h 662424"/>
              <a:gd name="connsiteX1" fmla="*/ 899190 w 899856"/>
              <a:gd name="connsiteY1" fmla="*/ 489003 h 662424"/>
              <a:gd name="connsiteX2" fmla="*/ 836128 w 899856"/>
              <a:gd name="connsiteY2" fmla="*/ 205224 h 662424"/>
              <a:gd name="connsiteX3" fmla="*/ 646942 w 899856"/>
              <a:gd name="connsiteY3" fmla="*/ 31803 h 662424"/>
              <a:gd name="connsiteX4" fmla="*/ 268569 w 899856"/>
              <a:gd name="connsiteY4" fmla="*/ 16037 h 662424"/>
              <a:gd name="connsiteX5" fmla="*/ 47852 w 899856"/>
              <a:gd name="connsiteY5" fmla="*/ 205224 h 662424"/>
              <a:gd name="connsiteX6" fmla="*/ 555 w 899856"/>
              <a:gd name="connsiteY6" fmla="*/ 457472 h 662424"/>
              <a:gd name="connsiteX7" fmla="*/ 63617 w 899856"/>
              <a:gd name="connsiteY7" fmla="*/ 615127 h 662424"/>
              <a:gd name="connsiteX8" fmla="*/ 142445 w 899856"/>
              <a:gd name="connsiteY8" fmla="*/ 662424 h 66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856" h="662424">
                <a:moveTo>
                  <a:pt x="804597" y="662424"/>
                </a:moveTo>
                <a:cubicBezTo>
                  <a:pt x="849266" y="613813"/>
                  <a:pt x="893935" y="565203"/>
                  <a:pt x="899190" y="489003"/>
                </a:cubicBezTo>
                <a:cubicBezTo>
                  <a:pt x="904445" y="412803"/>
                  <a:pt x="878169" y="281424"/>
                  <a:pt x="836128" y="205224"/>
                </a:cubicBezTo>
                <a:cubicBezTo>
                  <a:pt x="794087" y="129024"/>
                  <a:pt x="741535" y="63334"/>
                  <a:pt x="646942" y="31803"/>
                </a:cubicBezTo>
                <a:cubicBezTo>
                  <a:pt x="552349" y="272"/>
                  <a:pt x="368417" y="-12866"/>
                  <a:pt x="268569" y="16037"/>
                </a:cubicBezTo>
                <a:cubicBezTo>
                  <a:pt x="168721" y="44940"/>
                  <a:pt x="92521" y="131652"/>
                  <a:pt x="47852" y="205224"/>
                </a:cubicBezTo>
                <a:cubicBezTo>
                  <a:pt x="3183" y="278796"/>
                  <a:pt x="-2072" y="389155"/>
                  <a:pt x="555" y="457472"/>
                </a:cubicBezTo>
                <a:cubicBezTo>
                  <a:pt x="3182" y="525789"/>
                  <a:pt x="39969" y="580968"/>
                  <a:pt x="63617" y="615127"/>
                </a:cubicBezTo>
                <a:cubicBezTo>
                  <a:pt x="87265" y="649286"/>
                  <a:pt x="114855" y="655855"/>
                  <a:pt x="142445" y="66242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60 Forma libre"/>
          <p:cNvSpPr/>
          <p:nvPr/>
        </p:nvSpPr>
        <p:spPr>
          <a:xfrm rot="2905530">
            <a:off x="4110544" y="2020357"/>
            <a:ext cx="674892" cy="496818"/>
          </a:xfrm>
          <a:custGeom>
            <a:avLst/>
            <a:gdLst>
              <a:gd name="connsiteX0" fmla="*/ 804597 w 899856"/>
              <a:gd name="connsiteY0" fmla="*/ 662424 h 662424"/>
              <a:gd name="connsiteX1" fmla="*/ 899190 w 899856"/>
              <a:gd name="connsiteY1" fmla="*/ 489003 h 662424"/>
              <a:gd name="connsiteX2" fmla="*/ 836128 w 899856"/>
              <a:gd name="connsiteY2" fmla="*/ 205224 h 662424"/>
              <a:gd name="connsiteX3" fmla="*/ 646942 w 899856"/>
              <a:gd name="connsiteY3" fmla="*/ 31803 h 662424"/>
              <a:gd name="connsiteX4" fmla="*/ 268569 w 899856"/>
              <a:gd name="connsiteY4" fmla="*/ 16037 h 662424"/>
              <a:gd name="connsiteX5" fmla="*/ 47852 w 899856"/>
              <a:gd name="connsiteY5" fmla="*/ 205224 h 662424"/>
              <a:gd name="connsiteX6" fmla="*/ 555 w 899856"/>
              <a:gd name="connsiteY6" fmla="*/ 457472 h 662424"/>
              <a:gd name="connsiteX7" fmla="*/ 63617 w 899856"/>
              <a:gd name="connsiteY7" fmla="*/ 615127 h 662424"/>
              <a:gd name="connsiteX8" fmla="*/ 142445 w 899856"/>
              <a:gd name="connsiteY8" fmla="*/ 662424 h 66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856" h="662424">
                <a:moveTo>
                  <a:pt x="804597" y="662424"/>
                </a:moveTo>
                <a:cubicBezTo>
                  <a:pt x="849266" y="613813"/>
                  <a:pt x="893935" y="565203"/>
                  <a:pt x="899190" y="489003"/>
                </a:cubicBezTo>
                <a:cubicBezTo>
                  <a:pt x="904445" y="412803"/>
                  <a:pt x="878169" y="281424"/>
                  <a:pt x="836128" y="205224"/>
                </a:cubicBezTo>
                <a:cubicBezTo>
                  <a:pt x="794087" y="129024"/>
                  <a:pt x="741535" y="63334"/>
                  <a:pt x="646942" y="31803"/>
                </a:cubicBezTo>
                <a:cubicBezTo>
                  <a:pt x="552349" y="272"/>
                  <a:pt x="368417" y="-12866"/>
                  <a:pt x="268569" y="16037"/>
                </a:cubicBezTo>
                <a:cubicBezTo>
                  <a:pt x="168721" y="44940"/>
                  <a:pt x="92521" y="131652"/>
                  <a:pt x="47852" y="205224"/>
                </a:cubicBezTo>
                <a:cubicBezTo>
                  <a:pt x="3183" y="278796"/>
                  <a:pt x="-2072" y="389155"/>
                  <a:pt x="555" y="457472"/>
                </a:cubicBezTo>
                <a:cubicBezTo>
                  <a:pt x="3182" y="525789"/>
                  <a:pt x="39969" y="580968"/>
                  <a:pt x="63617" y="615127"/>
                </a:cubicBezTo>
                <a:cubicBezTo>
                  <a:pt x="87265" y="649286"/>
                  <a:pt x="114855" y="655855"/>
                  <a:pt x="142445" y="66242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61 Forma libre"/>
          <p:cNvSpPr/>
          <p:nvPr/>
        </p:nvSpPr>
        <p:spPr>
          <a:xfrm rot="12939550">
            <a:off x="1395992" y="4782290"/>
            <a:ext cx="674892" cy="496818"/>
          </a:xfrm>
          <a:custGeom>
            <a:avLst/>
            <a:gdLst>
              <a:gd name="connsiteX0" fmla="*/ 804597 w 899856"/>
              <a:gd name="connsiteY0" fmla="*/ 662424 h 662424"/>
              <a:gd name="connsiteX1" fmla="*/ 899190 w 899856"/>
              <a:gd name="connsiteY1" fmla="*/ 489003 h 662424"/>
              <a:gd name="connsiteX2" fmla="*/ 836128 w 899856"/>
              <a:gd name="connsiteY2" fmla="*/ 205224 h 662424"/>
              <a:gd name="connsiteX3" fmla="*/ 646942 w 899856"/>
              <a:gd name="connsiteY3" fmla="*/ 31803 h 662424"/>
              <a:gd name="connsiteX4" fmla="*/ 268569 w 899856"/>
              <a:gd name="connsiteY4" fmla="*/ 16037 h 662424"/>
              <a:gd name="connsiteX5" fmla="*/ 47852 w 899856"/>
              <a:gd name="connsiteY5" fmla="*/ 205224 h 662424"/>
              <a:gd name="connsiteX6" fmla="*/ 555 w 899856"/>
              <a:gd name="connsiteY6" fmla="*/ 457472 h 662424"/>
              <a:gd name="connsiteX7" fmla="*/ 63617 w 899856"/>
              <a:gd name="connsiteY7" fmla="*/ 615127 h 662424"/>
              <a:gd name="connsiteX8" fmla="*/ 142445 w 899856"/>
              <a:gd name="connsiteY8" fmla="*/ 662424 h 66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856" h="662424">
                <a:moveTo>
                  <a:pt x="804597" y="662424"/>
                </a:moveTo>
                <a:cubicBezTo>
                  <a:pt x="849266" y="613813"/>
                  <a:pt x="893935" y="565203"/>
                  <a:pt x="899190" y="489003"/>
                </a:cubicBezTo>
                <a:cubicBezTo>
                  <a:pt x="904445" y="412803"/>
                  <a:pt x="878169" y="281424"/>
                  <a:pt x="836128" y="205224"/>
                </a:cubicBezTo>
                <a:cubicBezTo>
                  <a:pt x="794087" y="129024"/>
                  <a:pt x="741535" y="63334"/>
                  <a:pt x="646942" y="31803"/>
                </a:cubicBezTo>
                <a:cubicBezTo>
                  <a:pt x="552349" y="272"/>
                  <a:pt x="368417" y="-12866"/>
                  <a:pt x="268569" y="16037"/>
                </a:cubicBezTo>
                <a:cubicBezTo>
                  <a:pt x="168721" y="44940"/>
                  <a:pt x="92521" y="131652"/>
                  <a:pt x="47852" y="205224"/>
                </a:cubicBezTo>
                <a:cubicBezTo>
                  <a:pt x="3183" y="278796"/>
                  <a:pt x="-2072" y="389155"/>
                  <a:pt x="555" y="457472"/>
                </a:cubicBezTo>
                <a:cubicBezTo>
                  <a:pt x="3182" y="525789"/>
                  <a:pt x="39969" y="580968"/>
                  <a:pt x="63617" y="615127"/>
                </a:cubicBezTo>
                <a:cubicBezTo>
                  <a:pt x="87265" y="649286"/>
                  <a:pt x="114855" y="655855"/>
                  <a:pt x="142445" y="66242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62 Forma libre"/>
          <p:cNvSpPr/>
          <p:nvPr/>
        </p:nvSpPr>
        <p:spPr>
          <a:xfrm rot="7688516">
            <a:off x="4173674" y="4704875"/>
            <a:ext cx="674892" cy="496818"/>
          </a:xfrm>
          <a:custGeom>
            <a:avLst/>
            <a:gdLst>
              <a:gd name="connsiteX0" fmla="*/ 804597 w 899856"/>
              <a:gd name="connsiteY0" fmla="*/ 662424 h 662424"/>
              <a:gd name="connsiteX1" fmla="*/ 899190 w 899856"/>
              <a:gd name="connsiteY1" fmla="*/ 489003 h 662424"/>
              <a:gd name="connsiteX2" fmla="*/ 836128 w 899856"/>
              <a:gd name="connsiteY2" fmla="*/ 205224 h 662424"/>
              <a:gd name="connsiteX3" fmla="*/ 646942 w 899856"/>
              <a:gd name="connsiteY3" fmla="*/ 31803 h 662424"/>
              <a:gd name="connsiteX4" fmla="*/ 268569 w 899856"/>
              <a:gd name="connsiteY4" fmla="*/ 16037 h 662424"/>
              <a:gd name="connsiteX5" fmla="*/ 47852 w 899856"/>
              <a:gd name="connsiteY5" fmla="*/ 205224 h 662424"/>
              <a:gd name="connsiteX6" fmla="*/ 555 w 899856"/>
              <a:gd name="connsiteY6" fmla="*/ 457472 h 662424"/>
              <a:gd name="connsiteX7" fmla="*/ 63617 w 899856"/>
              <a:gd name="connsiteY7" fmla="*/ 615127 h 662424"/>
              <a:gd name="connsiteX8" fmla="*/ 142445 w 899856"/>
              <a:gd name="connsiteY8" fmla="*/ 662424 h 66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856" h="662424">
                <a:moveTo>
                  <a:pt x="804597" y="662424"/>
                </a:moveTo>
                <a:cubicBezTo>
                  <a:pt x="849266" y="613813"/>
                  <a:pt x="893935" y="565203"/>
                  <a:pt x="899190" y="489003"/>
                </a:cubicBezTo>
                <a:cubicBezTo>
                  <a:pt x="904445" y="412803"/>
                  <a:pt x="878169" y="281424"/>
                  <a:pt x="836128" y="205224"/>
                </a:cubicBezTo>
                <a:cubicBezTo>
                  <a:pt x="794087" y="129024"/>
                  <a:pt x="741535" y="63334"/>
                  <a:pt x="646942" y="31803"/>
                </a:cubicBezTo>
                <a:cubicBezTo>
                  <a:pt x="552349" y="272"/>
                  <a:pt x="368417" y="-12866"/>
                  <a:pt x="268569" y="16037"/>
                </a:cubicBezTo>
                <a:cubicBezTo>
                  <a:pt x="168721" y="44940"/>
                  <a:pt x="92521" y="131652"/>
                  <a:pt x="47852" y="205224"/>
                </a:cubicBezTo>
                <a:cubicBezTo>
                  <a:pt x="3183" y="278796"/>
                  <a:pt x="-2072" y="389155"/>
                  <a:pt x="555" y="457472"/>
                </a:cubicBezTo>
                <a:cubicBezTo>
                  <a:pt x="3182" y="525789"/>
                  <a:pt x="39969" y="580968"/>
                  <a:pt x="63617" y="615127"/>
                </a:cubicBezTo>
                <a:cubicBezTo>
                  <a:pt x="87265" y="649286"/>
                  <a:pt x="114855" y="655855"/>
                  <a:pt x="142445" y="66242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2526490" y="1540876"/>
            <a:ext cx="40186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For each nucleotide at generation 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17965" y="1794792"/>
            <a:ext cx="24745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Substitution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893" y="2641449"/>
            <a:ext cx="3557563" cy="15707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BB20BD6-2C9B-4657-9FA5-18F93D512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231" y="4474270"/>
            <a:ext cx="2172003" cy="11526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E6A0E13-1370-4183-9368-38937280B66E}"/>
                  </a:ext>
                </a:extLst>
              </p:cNvPr>
              <p:cNvSpPr txBox="1"/>
              <p:nvPr/>
            </p:nvSpPr>
            <p:spPr>
              <a:xfrm>
                <a:off x="5531480" y="5846862"/>
                <a:ext cx="3531993" cy="314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𝑄𝑡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E6A0E13-1370-4183-9368-38937280B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480" y="5846862"/>
                <a:ext cx="3531993" cy="314189"/>
              </a:xfrm>
              <a:prstGeom prst="rect">
                <a:avLst/>
              </a:prstGeom>
              <a:blipFill>
                <a:blip r:embed="rId4"/>
                <a:stretch>
                  <a:fillRect l="-1034" r="-1034" b="-57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073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1" y="1943101"/>
            <a:ext cx="4454944" cy="367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171701"/>
            <a:ext cx="1428750" cy="2493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5829300" y="2514600"/>
            <a:ext cx="3429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4 Flecha derecha"/>
          <p:cNvSpPr/>
          <p:nvPr/>
        </p:nvSpPr>
        <p:spPr>
          <a:xfrm rot="2562054">
            <a:off x="5598539" y="3076677"/>
            <a:ext cx="743256" cy="115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7 Flecha derecha"/>
          <p:cNvSpPr/>
          <p:nvPr/>
        </p:nvSpPr>
        <p:spPr>
          <a:xfrm rot="2562054">
            <a:off x="5655689" y="3837154"/>
            <a:ext cx="743256" cy="115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567770" y="753745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model the change over time?</a:t>
            </a:r>
          </a:p>
        </p:txBody>
      </p:sp>
    </p:spTree>
    <p:extLst>
      <p:ext uri="{BB962C8B-B14F-4D97-AF65-F5344CB8AC3E}">
        <p14:creationId xmlns:p14="http://schemas.microsoft.com/office/powerpoint/2010/main" val="1193488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4062549" y="2059620"/>
            <a:ext cx="11383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AACCTGTGCA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919549" y="2736669"/>
            <a:ext cx="11316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AA</a:t>
            </a:r>
            <a:r>
              <a:rPr lang="en-US" sz="1350" b="1" dirty="0">
                <a:solidFill>
                  <a:srgbClr val="FF0000"/>
                </a:solidFill>
              </a:rPr>
              <a:t>T</a:t>
            </a:r>
            <a:r>
              <a:rPr lang="en-US" sz="1350" dirty="0"/>
              <a:t>CTGTGCA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319849" y="2679519"/>
            <a:ext cx="11239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AACCTGTGC</a:t>
            </a:r>
            <a:r>
              <a:rPr lang="en-US" sz="1350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919550" y="3488370"/>
            <a:ext cx="11258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G</a:t>
            </a:r>
            <a:r>
              <a:rPr lang="en-US" sz="1350" dirty="0"/>
              <a:t>ATCTGTGCA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319850" y="3488370"/>
            <a:ext cx="11126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  <a:r>
              <a:rPr lang="en-US" sz="1350" b="1" dirty="0">
                <a:solidFill>
                  <a:srgbClr val="FF0000"/>
                </a:solidFill>
              </a:rPr>
              <a:t>T</a:t>
            </a:r>
            <a:r>
              <a:rPr lang="en-US" sz="1350" dirty="0"/>
              <a:t>CCT</a:t>
            </a:r>
            <a:r>
              <a:rPr lang="en-US" sz="1350" b="1" dirty="0">
                <a:solidFill>
                  <a:srgbClr val="FF0000"/>
                </a:solidFill>
              </a:rPr>
              <a:t>A</a:t>
            </a:r>
            <a:r>
              <a:rPr lang="en-US" sz="1350" dirty="0"/>
              <a:t>TGCT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314248" y="4288470"/>
            <a:ext cx="10990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ATCCTA</a:t>
            </a:r>
            <a:r>
              <a:rPr lang="en-US" sz="1350" b="1" dirty="0">
                <a:solidFill>
                  <a:srgbClr val="FF0000"/>
                </a:solidFill>
              </a:rPr>
              <a:t>G</a:t>
            </a:r>
            <a:r>
              <a:rPr lang="en-US" sz="1350" dirty="0"/>
              <a:t>G</a:t>
            </a:r>
            <a:r>
              <a:rPr lang="en-US" sz="1350" b="1" dirty="0">
                <a:solidFill>
                  <a:srgbClr val="FF0000"/>
                </a:solidFill>
              </a:rPr>
              <a:t>T</a:t>
            </a:r>
            <a:r>
              <a:rPr lang="en-US" sz="1350" dirty="0"/>
              <a:t>T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919550" y="4288470"/>
            <a:ext cx="11162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GATCTGTG</a:t>
            </a:r>
            <a:r>
              <a:rPr lang="en-US" sz="1350" b="1" dirty="0">
                <a:solidFill>
                  <a:srgbClr val="FF0000"/>
                </a:solidFill>
              </a:rPr>
              <a:t>T</a:t>
            </a:r>
            <a:r>
              <a:rPr lang="en-US" sz="1350" dirty="0"/>
              <a:t>A</a:t>
            </a:r>
          </a:p>
        </p:txBody>
      </p:sp>
      <p:cxnSp>
        <p:nvCxnSpPr>
          <p:cNvPr id="16" name="15 Conector recto de flecha"/>
          <p:cNvCxnSpPr>
            <a:stCxn id="6" idx="2"/>
            <a:endCxn id="7" idx="0"/>
          </p:cNvCxnSpPr>
          <p:nvPr/>
        </p:nvCxnSpPr>
        <p:spPr>
          <a:xfrm flipH="1">
            <a:off x="3465275" y="2336619"/>
            <a:ext cx="114300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6" idx="2"/>
            <a:endCxn id="8" idx="0"/>
          </p:cNvCxnSpPr>
          <p:nvPr/>
        </p:nvCxnSpPr>
        <p:spPr>
          <a:xfrm>
            <a:off x="4608275" y="2336619"/>
            <a:ext cx="12573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8" idx="2"/>
            <a:endCxn id="10" idx="0"/>
          </p:cNvCxnSpPr>
          <p:nvPr/>
        </p:nvCxnSpPr>
        <p:spPr>
          <a:xfrm flipH="1">
            <a:off x="5851606" y="2956518"/>
            <a:ext cx="13970" cy="531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0" idx="2"/>
            <a:endCxn id="11" idx="0"/>
          </p:cNvCxnSpPr>
          <p:nvPr/>
        </p:nvCxnSpPr>
        <p:spPr>
          <a:xfrm flipH="1">
            <a:off x="5848528" y="3765369"/>
            <a:ext cx="3078" cy="523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7" idx="2"/>
            <a:endCxn id="9" idx="0"/>
          </p:cNvCxnSpPr>
          <p:nvPr/>
        </p:nvCxnSpPr>
        <p:spPr>
          <a:xfrm flipH="1">
            <a:off x="3458567" y="3013668"/>
            <a:ext cx="6708" cy="474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9" idx="2"/>
            <a:endCxn id="13" idx="0"/>
          </p:cNvCxnSpPr>
          <p:nvPr/>
        </p:nvCxnSpPr>
        <p:spPr>
          <a:xfrm flipH="1">
            <a:off x="3454962" y="3765369"/>
            <a:ext cx="3607" cy="523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5279988" y="4974270"/>
            <a:ext cx="1123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ATCCT</a:t>
            </a:r>
            <a:r>
              <a:rPr lang="en-US" sz="1350" b="1" dirty="0">
                <a:solidFill>
                  <a:srgbClr val="FF0000"/>
                </a:solidFill>
              </a:rPr>
              <a:t>G</a:t>
            </a:r>
            <a:r>
              <a:rPr lang="en-US" sz="1350" dirty="0"/>
              <a:t>GGTT</a:t>
            </a:r>
          </a:p>
        </p:txBody>
      </p:sp>
      <p:cxnSp>
        <p:nvCxnSpPr>
          <p:cNvPr id="29" name="28 Conector recto de flecha"/>
          <p:cNvCxnSpPr>
            <a:endCxn id="28" idx="0"/>
          </p:cNvCxnSpPr>
          <p:nvPr/>
        </p:nvCxnSpPr>
        <p:spPr>
          <a:xfrm flipH="1">
            <a:off x="5823407" y="4451169"/>
            <a:ext cx="7910" cy="523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960979" y="5031420"/>
            <a:ext cx="10970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A</a:t>
            </a:r>
            <a:r>
              <a:rPr lang="en-US" sz="1350" dirty="0"/>
              <a:t>ATCTGTGTA</a:t>
            </a:r>
          </a:p>
        </p:txBody>
      </p:sp>
      <p:cxnSp>
        <p:nvCxnSpPr>
          <p:cNvPr id="31" name="30 Conector recto de flecha"/>
          <p:cNvCxnSpPr>
            <a:endCxn id="30" idx="0"/>
          </p:cNvCxnSpPr>
          <p:nvPr/>
        </p:nvCxnSpPr>
        <p:spPr>
          <a:xfrm>
            <a:off x="3465276" y="4508319"/>
            <a:ext cx="17914" cy="523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574765" y="1063229"/>
            <a:ext cx="7622177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Remember: divergence is a measure of  </a:t>
            </a:r>
            <a:r>
              <a:rPr lang="en-US" b="1" dirty="0">
                <a:solidFill>
                  <a:srgbClr val="FF0000"/>
                </a:solidFill>
              </a:rPr>
              <a:t>TIME</a:t>
            </a:r>
            <a:r>
              <a:rPr lang="en-US" dirty="0"/>
              <a:t> of divergence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6642" y="2336620"/>
            <a:ext cx="2856602" cy="3033848"/>
            <a:chOff x="315523" y="1972492"/>
            <a:chExt cx="3808802" cy="4045131"/>
          </a:xfrm>
        </p:grpSpPr>
        <p:sp>
          <p:nvSpPr>
            <p:cNvPr id="4" name="Rectangle 3"/>
            <p:cNvSpPr/>
            <p:nvPr/>
          </p:nvSpPr>
          <p:spPr>
            <a:xfrm>
              <a:off x="3944124" y="2505892"/>
              <a:ext cx="180201" cy="35117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5523" y="1972492"/>
              <a:ext cx="2866601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The trajectory of a particular nucleotide follows a</a:t>
              </a:r>
            </a:p>
            <a:p>
              <a:pPr algn="ctr"/>
              <a:r>
                <a:rPr lang="en-US" sz="1350" dirty="0"/>
                <a:t>Markov Chain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2482" y="3007025"/>
              <a:ext cx="16675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A -&gt; G -&gt; G -&gt;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43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Markov Chains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0294" y="267176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88766" y="2286778"/>
            <a:ext cx="3305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086693" y="3721894"/>
            <a:ext cx="592931" cy="6500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/>
          <p:nvPr/>
        </p:nvSpPr>
        <p:spPr>
          <a:xfrm>
            <a:off x="3224942" y="382764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874845" y="3736180"/>
            <a:ext cx="592931" cy="6500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TextBox 37"/>
          <p:cNvSpPr txBox="1"/>
          <p:nvPr/>
        </p:nvSpPr>
        <p:spPr>
          <a:xfrm>
            <a:off x="5013093" y="384192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539885" y="2286778"/>
            <a:ext cx="1174380" cy="1756585"/>
            <a:chOff x="4719847" y="1906037"/>
            <a:chExt cx="1565840" cy="2342113"/>
          </a:xfrm>
        </p:grpSpPr>
        <p:grpSp>
          <p:nvGrpSpPr>
            <p:cNvPr id="49" name="Group 48"/>
            <p:cNvGrpSpPr/>
            <p:nvPr/>
          </p:nvGrpSpPr>
          <p:grpSpPr>
            <a:xfrm>
              <a:off x="4719847" y="1906037"/>
              <a:ext cx="1187712" cy="1251978"/>
              <a:chOff x="4719847" y="1906037"/>
              <a:chExt cx="1187712" cy="125197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719847" y="2419350"/>
                <a:ext cx="1187712" cy="738665"/>
                <a:chOff x="2919622" y="2428875"/>
                <a:chExt cx="1187712" cy="738665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3587534" y="2428875"/>
                  <a:ext cx="519800" cy="738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C</a:t>
                  </a: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2919622" y="2782818"/>
                  <a:ext cx="6553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5427834" y="1906037"/>
                <a:ext cx="440720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t2</a:t>
                </a:r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>
              <a:off x="5325765" y="4248150"/>
              <a:ext cx="959922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3086693" y="5072063"/>
            <a:ext cx="592931" cy="6500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3224941" y="5177812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850764" y="5072063"/>
            <a:ext cx="592931" cy="6500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4989012" y="517781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643428" y="2288151"/>
            <a:ext cx="966756" cy="1740924"/>
            <a:chOff x="3524571" y="1907868"/>
            <a:chExt cx="1289008" cy="2321232"/>
          </a:xfrm>
        </p:grpSpPr>
        <p:grpSp>
          <p:nvGrpSpPr>
            <p:cNvPr id="48" name="Group 47"/>
            <p:cNvGrpSpPr/>
            <p:nvPr/>
          </p:nvGrpSpPr>
          <p:grpSpPr>
            <a:xfrm>
              <a:off x="3624472" y="1907868"/>
              <a:ext cx="1189107" cy="1250145"/>
              <a:chOff x="3624472" y="1907868"/>
              <a:chExt cx="1189107" cy="125014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624472" y="2419350"/>
                <a:ext cx="1189107" cy="738663"/>
                <a:chOff x="4043572" y="2428875"/>
                <a:chExt cx="1189107" cy="738663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4689367" y="2428875"/>
                  <a:ext cx="543312" cy="738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A</a:t>
                  </a:r>
                </a:p>
              </p:txBody>
            </p: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4043572" y="2782818"/>
                  <a:ext cx="6553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4321563" y="1907868"/>
                <a:ext cx="440720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t1</a:t>
                </a:r>
              </a:p>
            </p:txBody>
          </p:sp>
        </p:grpSp>
        <p:sp>
          <p:nvSpPr>
            <p:cNvPr id="54" name="Freeform 53"/>
            <p:cNvSpPr/>
            <p:nvPr/>
          </p:nvSpPr>
          <p:spPr>
            <a:xfrm>
              <a:off x="3524571" y="3328339"/>
              <a:ext cx="958316" cy="900761"/>
            </a:xfrm>
            <a:custGeom>
              <a:avLst/>
              <a:gdLst>
                <a:gd name="connsiteX0" fmla="*/ 447354 w 958316"/>
                <a:gd name="connsiteY0" fmla="*/ 900761 h 900761"/>
                <a:gd name="connsiteX1" fmla="*/ 75879 w 958316"/>
                <a:gd name="connsiteY1" fmla="*/ 748361 h 900761"/>
                <a:gd name="connsiteX2" fmla="*/ 18729 w 958316"/>
                <a:gd name="connsiteY2" fmla="*/ 357836 h 900761"/>
                <a:gd name="connsiteX3" fmla="*/ 314004 w 958316"/>
                <a:gd name="connsiteY3" fmla="*/ 14936 h 900761"/>
                <a:gd name="connsiteX4" fmla="*/ 866454 w 958316"/>
                <a:gd name="connsiteY4" fmla="*/ 91136 h 900761"/>
                <a:gd name="connsiteX5" fmla="*/ 952179 w 958316"/>
                <a:gd name="connsiteY5" fmla="*/ 357836 h 90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8316" h="900761">
                  <a:moveTo>
                    <a:pt x="447354" y="900761"/>
                  </a:moveTo>
                  <a:cubicBezTo>
                    <a:pt x="297335" y="869804"/>
                    <a:pt x="147316" y="838848"/>
                    <a:pt x="75879" y="748361"/>
                  </a:cubicBezTo>
                  <a:cubicBezTo>
                    <a:pt x="4441" y="657873"/>
                    <a:pt x="-20958" y="480073"/>
                    <a:pt x="18729" y="357836"/>
                  </a:cubicBezTo>
                  <a:cubicBezTo>
                    <a:pt x="58416" y="235599"/>
                    <a:pt x="172717" y="59386"/>
                    <a:pt x="314004" y="14936"/>
                  </a:cubicBezTo>
                  <a:cubicBezTo>
                    <a:pt x="455291" y="-29514"/>
                    <a:pt x="760091" y="33986"/>
                    <a:pt x="866454" y="91136"/>
                  </a:cubicBezTo>
                  <a:cubicBezTo>
                    <a:pt x="972817" y="148286"/>
                    <a:pt x="962498" y="253061"/>
                    <a:pt x="952179" y="357836"/>
                  </a:cubicBezTo>
                </a:path>
              </a:pathLst>
            </a:custGeom>
            <a:noFill/>
            <a:ln w="508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852782" y="2286778"/>
            <a:ext cx="1407366" cy="1582318"/>
            <a:chOff x="5137042" y="1906037"/>
            <a:chExt cx="1876488" cy="2109757"/>
          </a:xfrm>
        </p:grpSpPr>
        <p:grpSp>
          <p:nvGrpSpPr>
            <p:cNvPr id="50" name="Group 49"/>
            <p:cNvGrpSpPr/>
            <p:nvPr/>
          </p:nvGrpSpPr>
          <p:grpSpPr>
            <a:xfrm>
              <a:off x="5843797" y="1906037"/>
              <a:ext cx="1169733" cy="1251978"/>
              <a:chOff x="5843797" y="1906037"/>
              <a:chExt cx="1169733" cy="125197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843797" y="2419350"/>
                <a:ext cx="1169733" cy="738665"/>
                <a:chOff x="4043572" y="2428875"/>
                <a:chExt cx="1169733" cy="738665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4669993" y="2428875"/>
                  <a:ext cx="543312" cy="738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A</a:t>
                  </a: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4043572" y="2782818"/>
                  <a:ext cx="6553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6499117" y="1906037"/>
                <a:ext cx="440720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t3</a:t>
                </a:r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H="1">
              <a:off x="5137042" y="4015794"/>
              <a:ext cx="1056236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391573" y="2286778"/>
            <a:ext cx="2635361" cy="2679534"/>
            <a:chOff x="4522098" y="1906037"/>
            <a:chExt cx="3513814" cy="3572712"/>
          </a:xfrm>
        </p:grpSpPr>
        <p:grpSp>
          <p:nvGrpSpPr>
            <p:cNvPr id="51" name="Group 50"/>
            <p:cNvGrpSpPr/>
            <p:nvPr/>
          </p:nvGrpSpPr>
          <p:grpSpPr>
            <a:xfrm>
              <a:off x="6862972" y="1906037"/>
              <a:ext cx="1172940" cy="1251978"/>
              <a:chOff x="6862972" y="1906037"/>
              <a:chExt cx="1172940" cy="125197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862972" y="2419350"/>
                <a:ext cx="1172940" cy="738665"/>
                <a:chOff x="5062747" y="2428875"/>
                <a:chExt cx="1172940" cy="738665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5666727" y="2428875"/>
                  <a:ext cx="568960" cy="738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G</a:t>
                  </a: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5062747" y="2782818"/>
                  <a:ext cx="6553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/>
              <p:cNvSpPr txBox="1"/>
              <p:nvPr/>
            </p:nvSpPr>
            <p:spPr>
              <a:xfrm>
                <a:off x="7518292" y="1906037"/>
                <a:ext cx="440720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t4</a:t>
                </a:r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 flipH="1">
              <a:off x="4522098" y="4777653"/>
              <a:ext cx="18824" cy="70109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544210" y="2286778"/>
            <a:ext cx="4297043" cy="3207655"/>
            <a:chOff x="3392279" y="1906037"/>
            <a:chExt cx="5729391" cy="4276873"/>
          </a:xfrm>
        </p:grpSpPr>
        <p:grpSp>
          <p:nvGrpSpPr>
            <p:cNvPr id="52" name="Group 51"/>
            <p:cNvGrpSpPr/>
            <p:nvPr/>
          </p:nvGrpSpPr>
          <p:grpSpPr>
            <a:xfrm>
              <a:off x="7920247" y="1906037"/>
              <a:ext cx="1201423" cy="1251977"/>
              <a:chOff x="7920247" y="1906037"/>
              <a:chExt cx="1201423" cy="1251977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552710" y="2419350"/>
                <a:ext cx="56896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G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7920247" y="2773293"/>
                <a:ext cx="655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617631" y="1906037"/>
                <a:ext cx="440720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t5</a:t>
                </a:r>
              </a:p>
            </p:txBody>
          </p:sp>
        </p:grpSp>
        <p:sp>
          <p:nvSpPr>
            <p:cNvPr id="63" name="Freeform 62"/>
            <p:cNvSpPr/>
            <p:nvPr/>
          </p:nvSpPr>
          <p:spPr>
            <a:xfrm rot="19816159">
              <a:off x="3392279" y="5282149"/>
              <a:ext cx="958316" cy="900761"/>
            </a:xfrm>
            <a:custGeom>
              <a:avLst/>
              <a:gdLst>
                <a:gd name="connsiteX0" fmla="*/ 447354 w 958316"/>
                <a:gd name="connsiteY0" fmla="*/ 900761 h 900761"/>
                <a:gd name="connsiteX1" fmla="*/ 75879 w 958316"/>
                <a:gd name="connsiteY1" fmla="*/ 748361 h 900761"/>
                <a:gd name="connsiteX2" fmla="*/ 18729 w 958316"/>
                <a:gd name="connsiteY2" fmla="*/ 357836 h 900761"/>
                <a:gd name="connsiteX3" fmla="*/ 314004 w 958316"/>
                <a:gd name="connsiteY3" fmla="*/ 14936 h 900761"/>
                <a:gd name="connsiteX4" fmla="*/ 866454 w 958316"/>
                <a:gd name="connsiteY4" fmla="*/ 91136 h 900761"/>
                <a:gd name="connsiteX5" fmla="*/ 952179 w 958316"/>
                <a:gd name="connsiteY5" fmla="*/ 357836 h 90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8316" h="900761">
                  <a:moveTo>
                    <a:pt x="447354" y="900761"/>
                  </a:moveTo>
                  <a:cubicBezTo>
                    <a:pt x="297335" y="869804"/>
                    <a:pt x="147316" y="838848"/>
                    <a:pt x="75879" y="748361"/>
                  </a:cubicBezTo>
                  <a:cubicBezTo>
                    <a:pt x="4441" y="657873"/>
                    <a:pt x="-20958" y="480073"/>
                    <a:pt x="18729" y="357836"/>
                  </a:cubicBezTo>
                  <a:cubicBezTo>
                    <a:pt x="58416" y="235599"/>
                    <a:pt x="172717" y="59386"/>
                    <a:pt x="314004" y="14936"/>
                  </a:cubicBezTo>
                  <a:cubicBezTo>
                    <a:pt x="455291" y="-29514"/>
                    <a:pt x="760091" y="33986"/>
                    <a:pt x="866454" y="91136"/>
                  </a:cubicBezTo>
                  <a:cubicBezTo>
                    <a:pt x="972817" y="148286"/>
                    <a:pt x="962498" y="253061"/>
                    <a:pt x="952179" y="357836"/>
                  </a:cubicBezTo>
                </a:path>
              </a:pathLst>
            </a:custGeom>
            <a:noFill/>
            <a:ln w="508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978375" y="2286778"/>
            <a:ext cx="3670588" cy="3110324"/>
            <a:chOff x="5304500" y="1906037"/>
            <a:chExt cx="4894117" cy="4147099"/>
          </a:xfrm>
        </p:grpSpPr>
        <p:grpSp>
          <p:nvGrpSpPr>
            <p:cNvPr id="53" name="Group 52"/>
            <p:cNvGrpSpPr/>
            <p:nvPr/>
          </p:nvGrpSpPr>
          <p:grpSpPr>
            <a:xfrm>
              <a:off x="9061183" y="1906037"/>
              <a:ext cx="1137434" cy="1216913"/>
              <a:chOff x="9061183" y="1906037"/>
              <a:chExt cx="1137434" cy="1216913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9702327" y="2384286"/>
                <a:ext cx="49629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T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9061183" y="2773293"/>
                <a:ext cx="655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9730379" y="1906037"/>
                <a:ext cx="440720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t6</a:t>
                </a:r>
              </a:p>
            </p:txBody>
          </p:sp>
        </p:grpSp>
        <p:cxnSp>
          <p:nvCxnSpPr>
            <p:cNvPr id="65" name="Straight Arrow Connector 64"/>
            <p:cNvCxnSpPr/>
            <p:nvPr/>
          </p:nvCxnSpPr>
          <p:spPr>
            <a:xfrm>
              <a:off x="5304500" y="6053136"/>
              <a:ext cx="959922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3588459" y="3298814"/>
            <a:ext cx="2522926" cy="2286929"/>
            <a:chOff x="4784612" y="3255418"/>
            <a:chExt cx="3363901" cy="3049239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5046832" y="4776584"/>
              <a:ext cx="1313277" cy="84316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4784612" y="3255418"/>
              <a:ext cx="3363901" cy="3049239"/>
              <a:chOff x="4784612" y="3255418"/>
              <a:chExt cx="3363901" cy="3049239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>
                <a:off x="5182452" y="5785568"/>
                <a:ext cx="1056236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6951440" y="4789483"/>
                <a:ext cx="0" cy="702969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7148298" y="4744388"/>
                <a:ext cx="0" cy="77136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4784612" y="4718125"/>
                <a:ext cx="0" cy="77136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5047507" y="4564348"/>
                <a:ext cx="1451610" cy="925143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5190103" y="4544228"/>
                <a:ext cx="1095584" cy="97152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5168384" y="4696893"/>
                <a:ext cx="1208778" cy="100706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reeform 88"/>
              <p:cNvSpPr/>
              <p:nvPr/>
            </p:nvSpPr>
            <p:spPr>
              <a:xfrm rot="6339440">
                <a:off x="6952615" y="3284195"/>
                <a:ext cx="958316" cy="900761"/>
              </a:xfrm>
              <a:custGeom>
                <a:avLst/>
                <a:gdLst>
                  <a:gd name="connsiteX0" fmla="*/ 447354 w 958316"/>
                  <a:gd name="connsiteY0" fmla="*/ 900761 h 900761"/>
                  <a:gd name="connsiteX1" fmla="*/ 75879 w 958316"/>
                  <a:gd name="connsiteY1" fmla="*/ 748361 h 900761"/>
                  <a:gd name="connsiteX2" fmla="*/ 18729 w 958316"/>
                  <a:gd name="connsiteY2" fmla="*/ 357836 h 900761"/>
                  <a:gd name="connsiteX3" fmla="*/ 314004 w 958316"/>
                  <a:gd name="connsiteY3" fmla="*/ 14936 h 900761"/>
                  <a:gd name="connsiteX4" fmla="*/ 866454 w 958316"/>
                  <a:gd name="connsiteY4" fmla="*/ 91136 h 900761"/>
                  <a:gd name="connsiteX5" fmla="*/ 952179 w 958316"/>
                  <a:gd name="connsiteY5" fmla="*/ 357836 h 900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8316" h="900761">
                    <a:moveTo>
                      <a:pt x="447354" y="900761"/>
                    </a:moveTo>
                    <a:cubicBezTo>
                      <a:pt x="297335" y="869804"/>
                      <a:pt x="147316" y="838848"/>
                      <a:pt x="75879" y="748361"/>
                    </a:cubicBezTo>
                    <a:cubicBezTo>
                      <a:pt x="4441" y="657873"/>
                      <a:pt x="-20958" y="480073"/>
                      <a:pt x="18729" y="357836"/>
                    </a:cubicBezTo>
                    <a:cubicBezTo>
                      <a:pt x="58416" y="235599"/>
                      <a:pt x="172717" y="59386"/>
                      <a:pt x="314004" y="14936"/>
                    </a:cubicBezTo>
                    <a:cubicBezTo>
                      <a:pt x="455291" y="-29514"/>
                      <a:pt x="760091" y="33986"/>
                      <a:pt x="866454" y="91136"/>
                    </a:cubicBezTo>
                    <a:cubicBezTo>
                      <a:pt x="972817" y="148286"/>
                      <a:pt x="962498" y="253061"/>
                      <a:pt x="952179" y="357836"/>
                    </a:cubicBezTo>
                  </a:path>
                </a:pathLst>
              </a:custGeom>
              <a:noFill/>
              <a:ln w="508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8224975">
                <a:off x="7190197" y="5403896"/>
                <a:ext cx="958316" cy="900761"/>
              </a:xfrm>
              <a:custGeom>
                <a:avLst/>
                <a:gdLst>
                  <a:gd name="connsiteX0" fmla="*/ 447354 w 958316"/>
                  <a:gd name="connsiteY0" fmla="*/ 900761 h 900761"/>
                  <a:gd name="connsiteX1" fmla="*/ 75879 w 958316"/>
                  <a:gd name="connsiteY1" fmla="*/ 748361 h 900761"/>
                  <a:gd name="connsiteX2" fmla="*/ 18729 w 958316"/>
                  <a:gd name="connsiteY2" fmla="*/ 357836 h 900761"/>
                  <a:gd name="connsiteX3" fmla="*/ 314004 w 958316"/>
                  <a:gd name="connsiteY3" fmla="*/ 14936 h 900761"/>
                  <a:gd name="connsiteX4" fmla="*/ 866454 w 958316"/>
                  <a:gd name="connsiteY4" fmla="*/ 91136 h 900761"/>
                  <a:gd name="connsiteX5" fmla="*/ 952179 w 958316"/>
                  <a:gd name="connsiteY5" fmla="*/ 357836 h 900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8316" h="900761">
                    <a:moveTo>
                      <a:pt x="447354" y="900761"/>
                    </a:moveTo>
                    <a:cubicBezTo>
                      <a:pt x="297335" y="869804"/>
                      <a:pt x="147316" y="838848"/>
                      <a:pt x="75879" y="748361"/>
                    </a:cubicBezTo>
                    <a:cubicBezTo>
                      <a:pt x="4441" y="657873"/>
                      <a:pt x="-20958" y="480073"/>
                      <a:pt x="18729" y="357836"/>
                    </a:cubicBezTo>
                    <a:cubicBezTo>
                      <a:pt x="58416" y="235599"/>
                      <a:pt x="172717" y="59386"/>
                      <a:pt x="314004" y="14936"/>
                    </a:cubicBezTo>
                    <a:cubicBezTo>
                      <a:pt x="455291" y="-29514"/>
                      <a:pt x="760091" y="33986"/>
                      <a:pt x="866454" y="91136"/>
                    </a:cubicBezTo>
                    <a:cubicBezTo>
                      <a:pt x="972817" y="148286"/>
                      <a:pt x="962498" y="253061"/>
                      <a:pt x="952179" y="357836"/>
                    </a:cubicBezTo>
                  </a:path>
                </a:pathLst>
              </a:custGeom>
              <a:noFill/>
              <a:ln w="508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6238400" y="4050654"/>
            <a:ext cx="2665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Probability transition matrix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303034" y="2665758"/>
            <a:ext cx="266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Markov chain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98183" y="4096195"/>
            <a:ext cx="2078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Four possible states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78079" y="4041674"/>
            <a:ext cx="11160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P(t+1=</a:t>
            </a:r>
            <a:r>
              <a:rPr lang="en-US" sz="1350" dirty="0" err="1"/>
              <a:t>C|t</a:t>
            </a:r>
            <a:r>
              <a:rPr lang="en-US" sz="1350" dirty="0"/>
              <a:t>=A)</a:t>
            </a:r>
          </a:p>
        </p:txBody>
      </p:sp>
    </p:spTree>
    <p:extLst>
      <p:ext uri="{BB962C8B-B14F-4D97-AF65-F5344CB8AC3E}">
        <p14:creationId xmlns:p14="http://schemas.microsoft.com/office/powerpoint/2010/main" val="200143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to think in trees?</a:t>
            </a:r>
          </a:p>
        </p:txBody>
      </p:sp>
      <p:pic>
        <p:nvPicPr>
          <p:cNvPr id="3074" name="Picture 2" descr="Image result for tree of life darw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301730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darw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463" y="1371600"/>
            <a:ext cx="3252537" cy="457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538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Markov Chains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0294" y="267176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88766" y="2286778"/>
            <a:ext cx="3305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539887" y="2286778"/>
            <a:ext cx="890785" cy="938983"/>
            <a:chOff x="4719847" y="1906037"/>
            <a:chExt cx="1187712" cy="1251978"/>
          </a:xfrm>
        </p:grpSpPr>
        <p:grpSp>
          <p:nvGrpSpPr>
            <p:cNvPr id="21" name="Group 20"/>
            <p:cNvGrpSpPr/>
            <p:nvPr/>
          </p:nvGrpSpPr>
          <p:grpSpPr>
            <a:xfrm>
              <a:off x="4719847" y="2419350"/>
              <a:ext cx="1187712" cy="738665"/>
              <a:chOff x="2919622" y="2428875"/>
              <a:chExt cx="1187712" cy="73866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587534" y="2428875"/>
                <a:ext cx="519800" cy="738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C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19622" y="2782818"/>
                <a:ext cx="655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5427834" y="1906037"/>
              <a:ext cx="440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t2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18355" y="2288151"/>
            <a:ext cx="891830" cy="937609"/>
            <a:chOff x="3624472" y="1907868"/>
            <a:chExt cx="1189107" cy="1250145"/>
          </a:xfrm>
        </p:grpSpPr>
        <p:grpSp>
          <p:nvGrpSpPr>
            <p:cNvPr id="28" name="Group 27"/>
            <p:cNvGrpSpPr/>
            <p:nvPr/>
          </p:nvGrpSpPr>
          <p:grpSpPr>
            <a:xfrm>
              <a:off x="3624472" y="2419350"/>
              <a:ext cx="1189107" cy="738663"/>
              <a:chOff x="4043572" y="2428875"/>
              <a:chExt cx="1189107" cy="73866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689367" y="2428875"/>
                <a:ext cx="543312" cy="738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A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043572" y="2782818"/>
                <a:ext cx="655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321563" y="1907868"/>
              <a:ext cx="44072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382848" y="2286778"/>
            <a:ext cx="877300" cy="938983"/>
            <a:chOff x="5843797" y="1906037"/>
            <a:chExt cx="1169733" cy="1251978"/>
          </a:xfrm>
        </p:grpSpPr>
        <p:grpSp>
          <p:nvGrpSpPr>
            <p:cNvPr id="22" name="Group 21"/>
            <p:cNvGrpSpPr/>
            <p:nvPr/>
          </p:nvGrpSpPr>
          <p:grpSpPr>
            <a:xfrm>
              <a:off x="5843797" y="2419350"/>
              <a:ext cx="1169733" cy="738665"/>
              <a:chOff x="4043572" y="2428875"/>
              <a:chExt cx="1169733" cy="7386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669993" y="2428875"/>
                <a:ext cx="543312" cy="738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A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043572" y="2782818"/>
                <a:ext cx="655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6499117" y="1906037"/>
              <a:ext cx="440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t3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147229" y="2286778"/>
            <a:ext cx="879705" cy="938983"/>
            <a:chOff x="6862972" y="1906037"/>
            <a:chExt cx="1172940" cy="1251978"/>
          </a:xfrm>
        </p:grpSpPr>
        <p:grpSp>
          <p:nvGrpSpPr>
            <p:cNvPr id="23" name="Group 22"/>
            <p:cNvGrpSpPr/>
            <p:nvPr/>
          </p:nvGrpSpPr>
          <p:grpSpPr>
            <a:xfrm>
              <a:off x="6862972" y="2419350"/>
              <a:ext cx="1172940" cy="738665"/>
              <a:chOff x="5062747" y="2428875"/>
              <a:chExt cx="1172940" cy="73866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666727" y="2428875"/>
                <a:ext cx="568960" cy="738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G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5062747" y="2782818"/>
                <a:ext cx="655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518292" y="1906037"/>
              <a:ext cx="440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t4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940186" y="2286777"/>
            <a:ext cx="901067" cy="938982"/>
            <a:chOff x="7920247" y="1906037"/>
            <a:chExt cx="1201423" cy="1251977"/>
          </a:xfrm>
        </p:grpSpPr>
        <p:sp>
          <p:nvSpPr>
            <p:cNvPr id="15" name="TextBox 14"/>
            <p:cNvSpPr txBox="1"/>
            <p:nvPr/>
          </p:nvSpPr>
          <p:spPr>
            <a:xfrm>
              <a:off x="8552710" y="2419350"/>
              <a:ext cx="56896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G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920247" y="2773293"/>
              <a:ext cx="655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617631" y="1906037"/>
              <a:ext cx="440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t5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95887" y="2286777"/>
            <a:ext cx="853076" cy="912684"/>
            <a:chOff x="9061183" y="1906037"/>
            <a:chExt cx="1137434" cy="1216913"/>
          </a:xfrm>
        </p:grpSpPr>
        <p:sp>
          <p:nvSpPr>
            <p:cNvPr id="39" name="TextBox 38"/>
            <p:cNvSpPr txBox="1"/>
            <p:nvPr/>
          </p:nvSpPr>
          <p:spPr>
            <a:xfrm>
              <a:off x="9702327" y="2384286"/>
              <a:ext cx="49629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9061183" y="2773293"/>
              <a:ext cx="655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730379" y="1906037"/>
              <a:ext cx="440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t6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-303034" y="2665758"/>
            <a:ext cx="266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Markov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5322" y="3468135"/>
                <a:ext cx="325653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𝐴𝐴𝐶𝐴𝐺𝐺𝑇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𝐴𝐴𝐶𝐴𝐺𝐺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𝐴𝐴𝐶𝐴𝐺𝐺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2" y="3468135"/>
                <a:ext cx="3256533" cy="207749"/>
              </a:xfrm>
              <a:prstGeom prst="rect">
                <a:avLst/>
              </a:prstGeom>
              <a:blipFill>
                <a:blip r:embed="rId2"/>
                <a:stretch>
                  <a:fillRect l="-749" t="-2941" r="-1685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5588" y="3733591"/>
                <a:ext cx="412080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𝐴𝐴𝐶𝐴𝐺𝐺𝑇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𝐴𝐴𝐶𝐴𝐺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𝐴𝐴𝐶𝐴𝐺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𝐴𝐴𝐶𝐴𝐺𝐺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8" y="3733591"/>
                <a:ext cx="4120808" cy="207749"/>
              </a:xfrm>
              <a:prstGeom prst="rect">
                <a:avLst/>
              </a:prstGeom>
              <a:blipFill>
                <a:blip r:embed="rId3"/>
                <a:stretch>
                  <a:fillRect l="-592" t="-2857" r="-103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92975" y="3537384"/>
            <a:ext cx="19018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From P(X;Y) = P(Y)P(X|Y)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5322" y="4508319"/>
            <a:ext cx="7522778" cy="923330"/>
            <a:chOff x="180429" y="4868091"/>
            <a:chExt cx="10030371" cy="1231106"/>
          </a:xfrm>
        </p:grpSpPr>
        <p:sp>
          <p:nvSpPr>
            <p:cNvPr id="5" name="TextBox 4"/>
            <p:cNvSpPr txBox="1"/>
            <p:nvPr/>
          </p:nvSpPr>
          <p:spPr>
            <a:xfrm>
              <a:off x="7190632" y="4868091"/>
              <a:ext cx="3020168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However, in a MC, the probability at a position depends ONLY on the previous 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80429" y="5035447"/>
                  <a:ext cx="64640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𝐴𝐴𝐶𝐴𝐺𝐺𝑇</m:t>
                            </m:r>
                          </m:e>
                        </m:d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|"/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29" y="5035447"/>
                  <a:ext cx="646407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77" t="-2941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989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Markov Chains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0294" y="267176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88766" y="2286778"/>
            <a:ext cx="3305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539887" y="2286778"/>
            <a:ext cx="890785" cy="938983"/>
            <a:chOff x="4719847" y="1906037"/>
            <a:chExt cx="1187712" cy="1251978"/>
          </a:xfrm>
        </p:grpSpPr>
        <p:grpSp>
          <p:nvGrpSpPr>
            <p:cNvPr id="21" name="Group 20"/>
            <p:cNvGrpSpPr/>
            <p:nvPr/>
          </p:nvGrpSpPr>
          <p:grpSpPr>
            <a:xfrm>
              <a:off x="4719847" y="2419350"/>
              <a:ext cx="1187712" cy="738665"/>
              <a:chOff x="2919622" y="2428875"/>
              <a:chExt cx="1187712" cy="73866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587534" y="2428875"/>
                <a:ext cx="519800" cy="738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C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19622" y="2782818"/>
                <a:ext cx="655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5427834" y="1906037"/>
              <a:ext cx="440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t2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18355" y="2288151"/>
            <a:ext cx="891830" cy="937609"/>
            <a:chOff x="3624472" y="1907868"/>
            <a:chExt cx="1189107" cy="1250145"/>
          </a:xfrm>
        </p:grpSpPr>
        <p:grpSp>
          <p:nvGrpSpPr>
            <p:cNvPr id="28" name="Group 27"/>
            <p:cNvGrpSpPr/>
            <p:nvPr/>
          </p:nvGrpSpPr>
          <p:grpSpPr>
            <a:xfrm>
              <a:off x="3624472" y="2419350"/>
              <a:ext cx="1189107" cy="738663"/>
              <a:chOff x="4043572" y="2428875"/>
              <a:chExt cx="1189107" cy="73866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689367" y="2428875"/>
                <a:ext cx="543312" cy="738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A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043572" y="2782818"/>
                <a:ext cx="655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321563" y="1907868"/>
              <a:ext cx="44072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382848" y="2286778"/>
            <a:ext cx="877300" cy="938983"/>
            <a:chOff x="5843797" y="1906037"/>
            <a:chExt cx="1169733" cy="1251978"/>
          </a:xfrm>
        </p:grpSpPr>
        <p:grpSp>
          <p:nvGrpSpPr>
            <p:cNvPr id="22" name="Group 21"/>
            <p:cNvGrpSpPr/>
            <p:nvPr/>
          </p:nvGrpSpPr>
          <p:grpSpPr>
            <a:xfrm>
              <a:off x="5843797" y="2419350"/>
              <a:ext cx="1169733" cy="738665"/>
              <a:chOff x="4043572" y="2428875"/>
              <a:chExt cx="1169733" cy="7386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669993" y="2428875"/>
                <a:ext cx="543312" cy="738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A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043572" y="2782818"/>
                <a:ext cx="655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6499117" y="1906037"/>
              <a:ext cx="440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t3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147229" y="2286778"/>
            <a:ext cx="879705" cy="938983"/>
            <a:chOff x="6862972" y="1906037"/>
            <a:chExt cx="1172940" cy="1251978"/>
          </a:xfrm>
        </p:grpSpPr>
        <p:grpSp>
          <p:nvGrpSpPr>
            <p:cNvPr id="23" name="Group 22"/>
            <p:cNvGrpSpPr/>
            <p:nvPr/>
          </p:nvGrpSpPr>
          <p:grpSpPr>
            <a:xfrm>
              <a:off x="6862972" y="2419350"/>
              <a:ext cx="1172940" cy="738665"/>
              <a:chOff x="5062747" y="2428875"/>
              <a:chExt cx="1172940" cy="73866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666727" y="2428875"/>
                <a:ext cx="568960" cy="738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G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5062747" y="2782818"/>
                <a:ext cx="655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518292" y="1906037"/>
              <a:ext cx="440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t4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940186" y="2286777"/>
            <a:ext cx="901067" cy="938982"/>
            <a:chOff x="7920247" y="1906037"/>
            <a:chExt cx="1201423" cy="1251977"/>
          </a:xfrm>
        </p:grpSpPr>
        <p:sp>
          <p:nvSpPr>
            <p:cNvPr id="15" name="TextBox 14"/>
            <p:cNvSpPr txBox="1"/>
            <p:nvPr/>
          </p:nvSpPr>
          <p:spPr>
            <a:xfrm>
              <a:off x="8552710" y="2419350"/>
              <a:ext cx="56896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G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920247" y="2773293"/>
              <a:ext cx="655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617631" y="1906037"/>
              <a:ext cx="440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t5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95887" y="2286777"/>
            <a:ext cx="853076" cy="912684"/>
            <a:chOff x="9061183" y="1906037"/>
            <a:chExt cx="1137434" cy="1216913"/>
          </a:xfrm>
        </p:grpSpPr>
        <p:sp>
          <p:nvSpPr>
            <p:cNvPr id="39" name="TextBox 38"/>
            <p:cNvSpPr txBox="1"/>
            <p:nvPr/>
          </p:nvSpPr>
          <p:spPr>
            <a:xfrm>
              <a:off x="9702327" y="2384286"/>
              <a:ext cx="49629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9061183" y="2773293"/>
              <a:ext cx="655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730379" y="1906037"/>
              <a:ext cx="440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t6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-303034" y="2665758"/>
            <a:ext cx="266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Markov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040888" y="3580518"/>
                <a:ext cx="484805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𝐴𝐴𝐶𝐴𝐺𝐺𝑇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|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88" y="3580518"/>
                <a:ext cx="4848058" cy="207749"/>
              </a:xfrm>
              <a:prstGeom prst="rect">
                <a:avLst/>
              </a:prstGeom>
              <a:blipFill>
                <a:blip r:embed="rId2"/>
                <a:stretch>
                  <a:fillRect l="-377" t="-2941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856563" y="3538236"/>
            <a:ext cx="1690314" cy="1829483"/>
            <a:chOff x="5142084" y="3574648"/>
            <a:chExt cx="2253752" cy="2439310"/>
          </a:xfrm>
        </p:grpSpPr>
        <p:sp>
          <p:nvSpPr>
            <p:cNvPr id="6" name="Down Arrow Callout 5"/>
            <p:cNvSpPr/>
            <p:nvPr/>
          </p:nvSpPr>
          <p:spPr>
            <a:xfrm>
              <a:off x="5142084" y="3574648"/>
              <a:ext cx="571500" cy="666750"/>
            </a:xfrm>
            <a:prstGeom prst="downArrowCallou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v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5142084" y="4482891"/>
              <a:ext cx="2253752" cy="1531067"/>
              <a:chOff x="3392279" y="3255418"/>
              <a:chExt cx="4756234" cy="3231107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4115590" y="3819525"/>
                <a:ext cx="790575" cy="866775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299923" y="3960524"/>
                <a:ext cx="709059" cy="649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A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499792" y="3838573"/>
                <a:ext cx="790575" cy="866775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684124" y="3979573"/>
                <a:ext cx="691017" cy="649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C</a:t>
                </a: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5325765" y="4248150"/>
                <a:ext cx="959922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4115590" y="5619750"/>
                <a:ext cx="790575" cy="866775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299923" y="5760749"/>
                <a:ext cx="722594" cy="649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G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467684" y="5619750"/>
                <a:ext cx="790575" cy="866775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652018" y="5760749"/>
                <a:ext cx="677488" cy="649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</a:t>
                </a: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3524571" y="3328339"/>
                <a:ext cx="958316" cy="900761"/>
              </a:xfrm>
              <a:custGeom>
                <a:avLst/>
                <a:gdLst>
                  <a:gd name="connsiteX0" fmla="*/ 447354 w 958316"/>
                  <a:gd name="connsiteY0" fmla="*/ 900761 h 900761"/>
                  <a:gd name="connsiteX1" fmla="*/ 75879 w 958316"/>
                  <a:gd name="connsiteY1" fmla="*/ 748361 h 900761"/>
                  <a:gd name="connsiteX2" fmla="*/ 18729 w 958316"/>
                  <a:gd name="connsiteY2" fmla="*/ 357836 h 900761"/>
                  <a:gd name="connsiteX3" fmla="*/ 314004 w 958316"/>
                  <a:gd name="connsiteY3" fmla="*/ 14936 h 900761"/>
                  <a:gd name="connsiteX4" fmla="*/ 866454 w 958316"/>
                  <a:gd name="connsiteY4" fmla="*/ 91136 h 900761"/>
                  <a:gd name="connsiteX5" fmla="*/ 952179 w 958316"/>
                  <a:gd name="connsiteY5" fmla="*/ 357836 h 900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8316" h="900761">
                    <a:moveTo>
                      <a:pt x="447354" y="900761"/>
                    </a:moveTo>
                    <a:cubicBezTo>
                      <a:pt x="297335" y="869804"/>
                      <a:pt x="147316" y="838848"/>
                      <a:pt x="75879" y="748361"/>
                    </a:cubicBezTo>
                    <a:cubicBezTo>
                      <a:pt x="4441" y="657873"/>
                      <a:pt x="-20958" y="480073"/>
                      <a:pt x="18729" y="357836"/>
                    </a:cubicBezTo>
                    <a:cubicBezTo>
                      <a:pt x="58416" y="235599"/>
                      <a:pt x="172717" y="59386"/>
                      <a:pt x="314004" y="14936"/>
                    </a:cubicBezTo>
                    <a:cubicBezTo>
                      <a:pt x="455291" y="-29514"/>
                      <a:pt x="760091" y="33986"/>
                      <a:pt x="866454" y="91136"/>
                    </a:cubicBezTo>
                    <a:cubicBezTo>
                      <a:pt x="972817" y="148286"/>
                      <a:pt x="962498" y="253061"/>
                      <a:pt x="952179" y="357836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137042" y="4015794"/>
                <a:ext cx="1056236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>
                <a:off x="4522098" y="4777653"/>
                <a:ext cx="18824" cy="70109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 83"/>
              <p:cNvSpPr/>
              <p:nvPr/>
            </p:nvSpPr>
            <p:spPr>
              <a:xfrm rot="19816159">
                <a:off x="3392279" y="5282149"/>
                <a:ext cx="958316" cy="900761"/>
              </a:xfrm>
              <a:custGeom>
                <a:avLst/>
                <a:gdLst>
                  <a:gd name="connsiteX0" fmla="*/ 447354 w 958316"/>
                  <a:gd name="connsiteY0" fmla="*/ 900761 h 900761"/>
                  <a:gd name="connsiteX1" fmla="*/ 75879 w 958316"/>
                  <a:gd name="connsiteY1" fmla="*/ 748361 h 900761"/>
                  <a:gd name="connsiteX2" fmla="*/ 18729 w 958316"/>
                  <a:gd name="connsiteY2" fmla="*/ 357836 h 900761"/>
                  <a:gd name="connsiteX3" fmla="*/ 314004 w 958316"/>
                  <a:gd name="connsiteY3" fmla="*/ 14936 h 900761"/>
                  <a:gd name="connsiteX4" fmla="*/ 866454 w 958316"/>
                  <a:gd name="connsiteY4" fmla="*/ 91136 h 900761"/>
                  <a:gd name="connsiteX5" fmla="*/ 952179 w 958316"/>
                  <a:gd name="connsiteY5" fmla="*/ 357836 h 900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8316" h="900761">
                    <a:moveTo>
                      <a:pt x="447354" y="900761"/>
                    </a:moveTo>
                    <a:cubicBezTo>
                      <a:pt x="297335" y="869804"/>
                      <a:pt x="147316" y="838848"/>
                      <a:pt x="75879" y="748361"/>
                    </a:cubicBezTo>
                    <a:cubicBezTo>
                      <a:pt x="4441" y="657873"/>
                      <a:pt x="-20958" y="480073"/>
                      <a:pt x="18729" y="357836"/>
                    </a:cubicBezTo>
                    <a:cubicBezTo>
                      <a:pt x="58416" y="235599"/>
                      <a:pt x="172717" y="59386"/>
                      <a:pt x="314004" y="14936"/>
                    </a:cubicBezTo>
                    <a:cubicBezTo>
                      <a:pt x="455291" y="-29514"/>
                      <a:pt x="760091" y="33986"/>
                      <a:pt x="866454" y="91136"/>
                    </a:cubicBezTo>
                    <a:cubicBezTo>
                      <a:pt x="972817" y="148286"/>
                      <a:pt x="962498" y="253061"/>
                      <a:pt x="952179" y="357836"/>
                    </a:cubicBezTo>
                  </a:path>
                </a:pathLst>
              </a:custGeom>
              <a:noFill/>
              <a:ln w="508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5304500" y="6053136"/>
                <a:ext cx="959922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5046832" y="4776584"/>
                <a:ext cx="1313277" cy="84316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5182452" y="5785568"/>
                <a:ext cx="1056236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6951440" y="4789483"/>
                <a:ext cx="0" cy="702969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V="1">
                <a:off x="7148298" y="4744388"/>
                <a:ext cx="0" cy="77136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4784612" y="4718125"/>
                <a:ext cx="0" cy="77136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5047507" y="4564348"/>
                <a:ext cx="1451610" cy="925143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5190103" y="4544228"/>
                <a:ext cx="1095584" cy="97152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>
                <a:off x="5168384" y="4696893"/>
                <a:ext cx="1208778" cy="100706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Freeform 94"/>
              <p:cNvSpPr/>
              <p:nvPr/>
            </p:nvSpPr>
            <p:spPr>
              <a:xfrm rot="6339440">
                <a:off x="6952615" y="3284195"/>
                <a:ext cx="958316" cy="900761"/>
              </a:xfrm>
              <a:custGeom>
                <a:avLst/>
                <a:gdLst>
                  <a:gd name="connsiteX0" fmla="*/ 447354 w 958316"/>
                  <a:gd name="connsiteY0" fmla="*/ 900761 h 900761"/>
                  <a:gd name="connsiteX1" fmla="*/ 75879 w 958316"/>
                  <a:gd name="connsiteY1" fmla="*/ 748361 h 900761"/>
                  <a:gd name="connsiteX2" fmla="*/ 18729 w 958316"/>
                  <a:gd name="connsiteY2" fmla="*/ 357836 h 900761"/>
                  <a:gd name="connsiteX3" fmla="*/ 314004 w 958316"/>
                  <a:gd name="connsiteY3" fmla="*/ 14936 h 900761"/>
                  <a:gd name="connsiteX4" fmla="*/ 866454 w 958316"/>
                  <a:gd name="connsiteY4" fmla="*/ 91136 h 900761"/>
                  <a:gd name="connsiteX5" fmla="*/ 952179 w 958316"/>
                  <a:gd name="connsiteY5" fmla="*/ 357836 h 900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8316" h="900761">
                    <a:moveTo>
                      <a:pt x="447354" y="900761"/>
                    </a:moveTo>
                    <a:cubicBezTo>
                      <a:pt x="297335" y="869804"/>
                      <a:pt x="147316" y="838848"/>
                      <a:pt x="75879" y="748361"/>
                    </a:cubicBezTo>
                    <a:cubicBezTo>
                      <a:pt x="4441" y="657873"/>
                      <a:pt x="-20958" y="480073"/>
                      <a:pt x="18729" y="357836"/>
                    </a:cubicBezTo>
                    <a:cubicBezTo>
                      <a:pt x="58416" y="235599"/>
                      <a:pt x="172717" y="59386"/>
                      <a:pt x="314004" y="14936"/>
                    </a:cubicBezTo>
                    <a:cubicBezTo>
                      <a:pt x="455291" y="-29514"/>
                      <a:pt x="760091" y="33986"/>
                      <a:pt x="866454" y="91136"/>
                    </a:cubicBezTo>
                    <a:cubicBezTo>
                      <a:pt x="972817" y="148286"/>
                      <a:pt x="962498" y="253061"/>
                      <a:pt x="952179" y="357836"/>
                    </a:cubicBezTo>
                  </a:path>
                </a:pathLst>
              </a:custGeom>
              <a:noFill/>
              <a:ln w="508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8224975">
                <a:off x="7190197" y="5403896"/>
                <a:ext cx="958316" cy="900761"/>
              </a:xfrm>
              <a:custGeom>
                <a:avLst/>
                <a:gdLst>
                  <a:gd name="connsiteX0" fmla="*/ 447354 w 958316"/>
                  <a:gd name="connsiteY0" fmla="*/ 900761 h 900761"/>
                  <a:gd name="connsiteX1" fmla="*/ 75879 w 958316"/>
                  <a:gd name="connsiteY1" fmla="*/ 748361 h 900761"/>
                  <a:gd name="connsiteX2" fmla="*/ 18729 w 958316"/>
                  <a:gd name="connsiteY2" fmla="*/ 357836 h 900761"/>
                  <a:gd name="connsiteX3" fmla="*/ 314004 w 958316"/>
                  <a:gd name="connsiteY3" fmla="*/ 14936 h 900761"/>
                  <a:gd name="connsiteX4" fmla="*/ 866454 w 958316"/>
                  <a:gd name="connsiteY4" fmla="*/ 91136 h 900761"/>
                  <a:gd name="connsiteX5" fmla="*/ 952179 w 958316"/>
                  <a:gd name="connsiteY5" fmla="*/ 357836 h 900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8316" h="900761">
                    <a:moveTo>
                      <a:pt x="447354" y="900761"/>
                    </a:moveTo>
                    <a:cubicBezTo>
                      <a:pt x="297335" y="869804"/>
                      <a:pt x="147316" y="838848"/>
                      <a:pt x="75879" y="748361"/>
                    </a:cubicBezTo>
                    <a:cubicBezTo>
                      <a:pt x="4441" y="657873"/>
                      <a:pt x="-20958" y="480073"/>
                      <a:pt x="18729" y="357836"/>
                    </a:cubicBezTo>
                    <a:cubicBezTo>
                      <a:pt x="58416" y="235599"/>
                      <a:pt x="172717" y="59386"/>
                      <a:pt x="314004" y="14936"/>
                    </a:cubicBezTo>
                    <a:cubicBezTo>
                      <a:pt x="455291" y="-29514"/>
                      <a:pt x="760091" y="33986"/>
                      <a:pt x="866454" y="91136"/>
                    </a:cubicBezTo>
                    <a:cubicBezTo>
                      <a:pt x="972817" y="148286"/>
                      <a:pt x="962498" y="253061"/>
                      <a:pt x="952179" y="357836"/>
                    </a:cubicBezTo>
                  </a:path>
                </a:pathLst>
              </a:custGeom>
              <a:noFill/>
              <a:ln w="508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2798101" y="3538235"/>
            <a:ext cx="1124831" cy="1072373"/>
            <a:chOff x="3730801" y="3574648"/>
            <a:chExt cx="1499774" cy="1429831"/>
          </a:xfrm>
        </p:grpSpPr>
        <p:sp>
          <p:nvSpPr>
            <p:cNvPr id="97" name="Down Arrow Callout 96"/>
            <p:cNvSpPr/>
            <p:nvPr/>
          </p:nvSpPr>
          <p:spPr>
            <a:xfrm>
              <a:off x="4455391" y="3574648"/>
              <a:ext cx="571500" cy="666750"/>
            </a:xfrm>
            <a:prstGeom prst="downArrowCallou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v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0801" y="4327371"/>
              <a:ext cx="149977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Prior probability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14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Markov chains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1466" y="2346531"/>
            <a:ext cx="712893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Minion-Regular"/>
              </a:rPr>
              <a:t>Underlying assumptions:</a:t>
            </a:r>
          </a:p>
          <a:p>
            <a:endParaRPr lang="en-US" sz="1350" dirty="0">
              <a:latin typeface="Minion-Regular"/>
            </a:endParaRPr>
          </a:p>
          <a:p>
            <a:r>
              <a:rPr lang="en-US" sz="1350" dirty="0">
                <a:latin typeface="Minion-Regular"/>
              </a:rPr>
              <a:t>(1) At any given site in a sequence, the rate of change from base </a:t>
            </a:r>
            <a:r>
              <a:rPr lang="en-US" sz="1350" i="1" dirty="0">
                <a:latin typeface="Minion-Italic"/>
              </a:rPr>
              <a:t>i </a:t>
            </a:r>
            <a:r>
              <a:rPr lang="en-US" sz="1350" dirty="0">
                <a:latin typeface="Minion-Regular"/>
              </a:rPr>
              <a:t>to base </a:t>
            </a:r>
            <a:r>
              <a:rPr lang="en-US" sz="1350" i="1" dirty="0">
                <a:latin typeface="Minion-Italic"/>
              </a:rPr>
              <a:t>j </a:t>
            </a:r>
            <a:r>
              <a:rPr lang="en-US" sz="1350" dirty="0">
                <a:latin typeface="Minion-Regular"/>
              </a:rPr>
              <a:t>is independent</a:t>
            </a:r>
          </a:p>
          <a:p>
            <a:r>
              <a:rPr lang="en-US" sz="1350" dirty="0">
                <a:latin typeface="Minion-Regular"/>
              </a:rPr>
              <a:t>from the base that occupied that site prior </a:t>
            </a:r>
            <a:r>
              <a:rPr lang="en-US" sz="1350" i="1" dirty="0">
                <a:latin typeface="Minion-Italic"/>
              </a:rPr>
              <a:t>i </a:t>
            </a:r>
            <a:r>
              <a:rPr lang="en-US" sz="1350" dirty="0">
                <a:latin typeface="Minion-Regular"/>
              </a:rPr>
              <a:t>(</a:t>
            </a:r>
            <a:r>
              <a:rPr lang="en-US" sz="1350" i="1" dirty="0">
                <a:latin typeface="Minion-Italic"/>
              </a:rPr>
              <a:t>Markov property</a:t>
            </a:r>
            <a:r>
              <a:rPr lang="en-US" sz="1350" dirty="0">
                <a:latin typeface="Minion-Regular"/>
              </a:rPr>
              <a:t>).</a:t>
            </a:r>
          </a:p>
          <a:p>
            <a:r>
              <a:rPr lang="en-US" sz="1350" dirty="0">
                <a:latin typeface="Minion-Regular"/>
              </a:rPr>
              <a:t>(2) Substitution rates do not change over time (</a:t>
            </a:r>
            <a:r>
              <a:rPr lang="en-US" sz="1350" b="1" i="1" dirty="0">
                <a:latin typeface="Minion-BoldItalic"/>
              </a:rPr>
              <a:t>homogeneity</a:t>
            </a:r>
            <a:r>
              <a:rPr lang="en-US" sz="1350" dirty="0">
                <a:latin typeface="Minion-Regular"/>
              </a:rPr>
              <a:t>).</a:t>
            </a:r>
          </a:p>
          <a:p>
            <a:r>
              <a:rPr lang="en-US" sz="1350" dirty="0">
                <a:latin typeface="Minion-Regular"/>
              </a:rPr>
              <a:t>(3) The relative frequencies of A, C, G, and T (</a:t>
            </a:r>
            <a:r>
              <a:rPr lang="en-US" sz="1350" i="1" dirty="0">
                <a:latin typeface="RMTMI"/>
              </a:rPr>
              <a:t>π</a:t>
            </a:r>
            <a:r>
              <a:rPr lang="en-US" sz="600" dirty="0">
                <a:latin typeface="Minion-Regular"/>
              </a:rPr>
              <a:t>A</a:t>
            </a:r>
            <a:r>
              <a:rPr lang="en-US" sz="1350" dirty="0">
                <a:latin typeface="Minion-Regular"/>
              </a:rPr>
              <a:t>, </a:t>
            </a:r>
            <a:r>
              <a:rPr lang="en-US" sz="1350" i="1" dirty="0">
                <a:latin typeface="RMTMI"/>
              </a:rPr>
              <a:t>π</a:t>
            </a:r>
            <a:r>
              <a:rPr lang="en-US" sz="600" dirty="0">
                <a:latin typeface="Minion-Regular"/>
              </a:rPr>
              <a:t>C</a:t>
            </a:r>
            <a:r>
              <a:rPr lang="en-US" sz="1350" dirty="0">
                <a:latin typeface="Minion-Regular"/>
              </a:rPr>
              <a:t>, </a:t>
            </a:r>
            <a:r>
              <a:rPr lang="en-US" sz="1350" i="1" dirty="0">
                <a:latin typeface="RMTMI"/>
              </a:rPr>
              <a:t>π</a:t>
            </a:r>
            <a:r>
              <a:rPr lang="en-US" sz="600" dirty="0">
                <a:latin typeface="Minion-Regular"/>
              </a:rPr>
              <a:t>G</a:t>
            </a:r>
            <a:r>
              <a:rPr lang="en-US" sz="1350" dirty="0">
                <a:latin typeface="Minion-Regular"/>
              </a:rPr>
              <a:t>, </a:t>
            </a:r>
            <a:r>
              <a:rPr lang="en-US" sz="1350" i="1" dirty="0">
                <a:latin typeface="RMTMI"/>
              </a:rPr>
              <a:t>π</a:t>
            </a:r>
            <a:r>
              <a:rPr lang="en-US" sz="600" dirty="0">
                <a:latin typeface="Minion-Regular"/>
              </a:rPr>
              <a:t>T</a:t>
            </a:r>
            <a:r>
              <a:rPr lang="en-US" sz="1350" dirty="0">
                <a:latin typeface="Minion-Regular"/>
              </a:rPr>
              <a:t>) are at equilibrium</a:t>
            </a:r>
          </a:p>
          <a:p>
            <a:r>
              <a:rPr lang="en-US" sz="1350" dirty="0">
                <a:latin typeface="Minion-Regular"/>
              </a:rPr>
              <a:t>(</a:t>
            </a:r>
            <a:r>
              <a:rPr lang="en-US" sz="1350" b="1" i="1" dirty="0">
                <a:latin typeface="Minion-BoldItalic"/>
              </a:rPr>
              <a:t>stationarity</a:t>
            </a:r>
            <a:r>
              <a:rPr lang="en-US" sz="1350" dirty="0">
                <a:latin typeface="Minion-Regular"/>
              </a:rPr>
              <a:t>).</a:t>
            </a:r>
            <a:endParaRPr lang="en-US" sz="1350" dirty="0"/>
          </a:p>
        </p:txBody>
      </p:sp>
      <p:sp>
        <p:nvSpPr>
          <p:cNvPr id="3" name="Rectangle 2"/>
          <p:cNvSpPr/>
          <p:nvPr/>
        </p:nvSpPr>
        <p:spPr>
          <a:xfrm>
            <a:off x="2733035" y="1663132"/>
            <a:ext cx="37240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i="1" dirty="0">
                <a:latin typeface="Minion-Italic"/>
              </a:rPr>
              <a:t>time-homogeneous time continuous stationary</a:t>
            </a:r>
          </a:p>
        </p:txBody>
      </p:sp>
    </p:spTree>
    <p:extLst>
      <p:ext uri="{BB962C8B-B14F-4D97-AF65-F5344CB8AC3E}">
        <p14:creationId xmlns:p14="http://schemas.microsoft.com/office/powerpoint/2010/main" val="276788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952846" y="3637858"/>
            <a:ext cx="766849" cy="76684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2880359" y="2091691"/>
            <a:ext cx="27056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The Chapman-Kolmogorov theorem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8930" y="3778908"/>
            <a:ext cx="2808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864235" y="3637858"/>
            <a:ext cx="766849" cy="766849"/>
            <a:chOff x="9152313" y="3707477"/>
            <a:chExt cx="1022465" cy="1022465"/>
          </a:xfrm>
        </p:grpSpPr>
        <p:sp>
          <p:nvSpPr>
            <p:cNvPr id="16" name="Oval 15"/>
            <p:cNvSpPr/>
            <p:nvPr/>
          </p:nvSpPr>
          <p:spPr>
            <a:xfrm>
              <a:off x="9152313" y="3707477"/>
              <a:ext cx="1022465" cy="102246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507092" y="3820729"/>
              <a:ext cx="37446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19695" y="2490628"/>
            <a:ext cx="5144540" cy="1530655"/>
            <a:chOff x="2292926" y="2177837"/>
            <a:chExt cx="6859387" cy="2040873"/>
          </a:xfrm>
        </p:grpSpPr>
        <p:cxnSp>
          <p:nvCxnSpPr>
            <p:cNvPr id="9" name="Straight Arrow Connector 8"/>
            <p:cNvCxnSpPr>
              <a:stCxn id="3" idx="6"/>
            </p:cNvCxnSpPr>
            <p:nvPr/>
          </p:nvCxnSpPr>
          <p:spPr>
            <a:xfrm>
              <a:off x="2292926" y="4218710"/>
              <a:ext cx="685938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000699" y="2177837"/>
              <a:ext cx="1314889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3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33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33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+t</a:t>
              </a:r>
              <a:r>
                <a:rPr lang="en-US" sz="33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33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1 Título"/>
          <p:cNvSpPr>
            <a:spLocks noGrp="1"/>
          </p:cNvSpPr>
          <p:nvPr>
            <p:ph type="title"/>
          </p:nvPr>
        </p:nvSpPr>
        <p:spPr>
          <a:xfrm>
            <a:off x="381000" y="679910"/>
            <a:ext cx="8244071" cy="85725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How to compute the probability of changing from nucleotide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/>
              <a:t> to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3200" dirty="0"/>
              <a:t> after t</a:t>
            </a:r>
            <a:r>
              <a:rPr lang="en-US" sz="3200" baseline="-25000" dirty="0"/>
              <a:t>1</a:t>
            </a:r>
            <a:r>
              <a:rPr lang="en-US" sz="3200" dirty="0"/>
              <a:t>+t</a:t>
            </a:r>
            <a:r>
              <a:rPr lang="en-US" sz="3200" baseline="-25000" dirty="0"/>
              <a:t>2</a:t>
            </a:r>
            <a:r>
              <a:rPr lang="en-US" sz="3200" dirty="0"/>
              <a:t> times?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3509345" y="4207545"/>
            <a:ext cx="1697655" cy="1709691"/>
            <a:chOff x="1861323" y="1393513"/>
            <a:chExt cx="4484715" cy="4517793"/>
          </a:xfrm>
        </p:grpSpPr>
        <p:grpSp>
          <p:nvGrpSpPr>
            <p:cNvPr id="24" name="6 Grupo"/>
            <p:cNvGrpSpPr/>
            <p:nvPr/>
          </p:nvGrpSpPr>
          <p:grpSpPr>
            <a:xfrm>
              <a:off x="2392417" y="1905000"/>
              <a:ext cx="838200" cy="838200"/>
              <a:chOff x="2468617" y="1752600"/>
              <a:chExt cx="838200" cy="838200"/>
            </a:xfrm>
          </p:grpSpPr>
          <p:sp>
            <p:nvSpPr>
              <p:cNvPr id="25" name="3 Elipse"/>
              <p:cNvSpPr/>
              <p:nvPr/>
            </p:nvSpPr>
            <p:spPr>
              <a:xfrm>
                <a:off x="2468617" y="1752600"/>
                <a:ext cx="838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5 CuadroTexto"/>
              <p:cNvSpPr txBox="1"/>
              <p:nvPr/>
            </p:nvSpPr>
            <p:spPr>
              <a:xfrm>
                <a:off x="2667002" y="1752600"/>
                <a:ext cx="580997" cy="731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</p:grpSp>
        <p:grpSp>
          <p:nvGrpSpPr>
            <p:cNvPr id="27" name="8 Grupo"/>
            <p:cNvGrpSpPr/>
            <p:nvPr/>
          </p:nvGrpSpPr>
          <p:grpSpPr>
            <a:xfrm>
              <a:off x="2286000" y="4572000"/>
              <a:ext cx="872545" cy="838200"/>
              <a:chOff x="2468617" y="1752600"/>
              <a:chExt cx="872545" cy="838200"/>
            </a:xfrm>
          </p:grpSpPr>
          <p:sp>
            <p:nvSpPr>
              <p:cNvPr id="28" name="9 Elipse"/>
              <p:cNvSpPr/>
              <p:nvPr/>
            </p:nvSpPr>
            <p:spPr>
              <a:xfrm>
                <a:off x="2468617" y="1752600"/>
                <a:ext cx="838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10 CuadroTexto"/>
              <p:cNvSpPr txBox="1"/>
              <p:nvPr/>
            </p:nvSpPr>
            <p:spPr>
              <a:xfrm>
                <a:off x="2667002" y="1752600"/>
                <a:ext cx="674160" cy="731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k</a:t>
                </a:r>
              </a:p>
            </p:txBody>
          </p:sp>
        </p:grpSp>
        <p:grpSp>
          <p:nvGrpSpPr>
            <p:cNvPr id="30" name="11 Grupo"/>
            <p:cNvGrpSpPr/>
            <p:nvPr/>
          </p:nvGrpSpPr>
          <p:grpSpPr>
            <a:xfrm>
              <a:off x="5029200" y="1905000"/>
              <a:ext cx="838200" cy="838200"/>
              <a:chOff x="2468617" y="1752600"/>
              <a:chExt cx="838200" cy="838200"/>
            </a:xfrm>
          </p:grpSpPr>
          <p:sp>
            <p:nvSpPr>
              <p:cNvPr id="31" name="12 Elipse"/>
              <p:cNvSpPr/>
              <p:nvPr/>
            </p:nvSpPr>
            <p:spPr>
              <a:xfrm>
                <a:off x="2468617" y="1752600"/>
                <a:ext cx="838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13 CuadroTexto"/>
              <p:cNvSpPr txBox="1"/>
              <p:nvPr/>
            </p:nvSpPr>
            <p:spPr>
              <a:xfrm>
                <a:off x="2667002" y="1752600"/>
                <a:ext cx="585235" cy="731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j</a:t>
                </a:r>
              </a:p>
            </p:txBody>
          </p:sp>
        </p:grpSp>
        <p:grpSp>
          <p:nvGrpSpPr>
            <p:cNvPr id="33" name="14 Grupo"/>
            <p:cNvGrpSpPr/>
            <p:nvPr/>
          </p:nvGrpSpPr>
          <p:grpSpPr>
            <a:xfrm>
              <a:off x="5029200" y="4572000"/>
              <a:ext cx="838200" cy="838200"/>
              <a:chOff x="2468617" y="1752600"/>
              <a:chExt cx="838200" cy="838200"/>
            </a:xfrm>
          </p:grpSpPr>
          <p:sp>
            <p:nvSpPr>
              <p:cNvPr id="34" name="15 Elipse"/>
              <p:cNvSpPr/>
              <p:nvPr/>
            </p:nvSpPr>
            <p:spPr>
              <a:xfrm>
                <a:off x="2468617" y="1752600"/>
                <a:ext cx="838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16 CuadroTexto"/>
              <p:cNvSpPr txBox="1"/>
              <p:nvPr/>
            </p:nvSpPr>
            <p:spPr>
              <a:xfrm>
                <a:off x="2667002" y="1752600"/>
                <a:ext cx="627581" cy="731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</p:grpSp>
        <p:cxnSp>
          <p:nvCxnSpPr>
            <p:cNvPr id="36" name="17 Conector recto de flecha"/>
            <p:cNvCxnSpPr/>
            <p:nvPr/>
          </p:nvCxnSpPr>
          <p:spPr>
            <a:xfrm>
              <a:off x="3352800" y="2133600"/>
              <a:ext cx="1600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9 Conector recto de flecha"/>
            <p:cNvCxnSpPr/>
            <p:nvPr/>
          </p:nvCxnSpPr>
          <p:spPr>
            <a:xfrm>
              <a:off x="3200400" y="2667000"/>
              <a:ext cx="1828800" cy="1905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2 Conector recto de flecha"/>
            <p:cNvCxnSpPr/>
            <p:nvPr/>
          </p:nvCxnSpPr>
          <p:spPr>
            <a:xfrm flipH="1">
              <a:off x="2667000" y="2895600"/>
              <a:ext cx="11448" cy="15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6 Conector recto de flecha"/>
            <p:cNvCxnSpPr/>
            <p:nvPr/>
          </p:nvCxnSpPr>
          <p:spPr>
            <a:xfrm flipH="1">
              <a:off x="5551152" y="2895600"/>
              <a:ext cx="11448" cy="15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7 Conector recto de flecha"/>
            <p:cNvCxnSpPr/>
            <p:nvPr/>
          </p:nvCxnSpPr>
          <p:spPr>
            <a:xfrm>
              <a:off x="3352800" y="5029200"/>
              <a:ext cx="1600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38 Conector recto de flecha"/>
            <p:cNvCxnSpPr/>
            <p:nvPr/>
          </p:nvCxnSpPr>
          <p:spPr>
            <a:xfrm flipH="1">
              <a:off x="3200400" y="2590800"/>
              <a:ext cx="1828800" cy="1905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/>
            <p:nvPr/>
          </p:nvCxnSpPr>
          <p:spPr>
            <a:xfrm flipH="1">
              <a:off x="3276600" y="2286000"/>
              <a:ext cx="1676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3 Conector recto de flecha"/>
            <p:cNvCxnSpPr/>
            <p:nvPr/>
          </p:nvCxnSpPr>
          <p:spPr>
            <a:xfrm flipV="1">
              <a:off x="5410200" y="2819400"/>
              <a:ext cx="0" cy="15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6 Conector recto de flecha"/>
            <p:cNvCxnSpPr/>
            <p:nvPr/>
          </p:nvCxnSpPr>
          <p:spPr>
            <a:xfrm flipH="1">
              <a:off x="3276600" y="4876800"/>
              <a:ext cx="1676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7 Conector recto de flecha"/>
            <p:cNvCxnSpPr/>
            <p:nvPr/>
          </p:nvCxnSpPr>
          <p:spPr>
            <a:xfrm flipV="1">
              <a:off x="2819400" y="2895600"/>
              <a:ext cx="0" cy="15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8 Conector recto de flecha"/>
            <p:cNvCxnSpPr/>
            <p:nvPr/>
          </p:nvCxnSpPr>
          <p:spPr>
            <a:xfrm flipH="1">
              <a:off x="3276600" y="2667000"/>
              <a:ext cx="1828800" cy="1905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9 Conector recto de flecha"/>
            <p:cNvCxnSpPr/>
            <p:nvPr/>
          </p:nvCxnSpPr>
          <p:spPr>
            <a:xfrm>
              <a:off x="3276600" y="2590800"/>
              <a:ext cx="1828800" cy="1905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58 Forma libre"/>
            <p:cNvSpPr/>
            <p:nvPr/>
          </p:nvSpPr>
          <p:spPr>
            <a:xfrm rot="20166278">
              <a:off x="2052545" y="1393513"/>
              <a:ext cx="899856" cy="662424"/>
            </a:xfrm>
            <a:custGeom>
              <a:avLst/>
              <a:gdLst>
                <a:gd name="connsiteX0" fmla="*/ 804597 w 899856"/>
                <a:gd name="connsiteY0" fmla="*/ 662424 h 662424"/>
                <a:gd name="connsiteX1" fmla="*/ 899190 w 899856"/>
                <a:gd name="connsiteY1" fmla="*/ 489003 h 662424"/>
                <a:gd name="connsiteX2" fmla="*/ 836128 w 899856"/>
                <a:gd name="connsiteY2" fmla="*/ 205224 h 662424"/>
                <a:gd name="connsiteX3" fmla="*/ 646942 w 899856"/>
                <a:gd name="connsiteY3" fmla="*/ 31803 h 662424"/>
                <a:gd name="connsiteX4" fmla="*/ 268569 w 899856"/>
                <a:gd name="connsiteY4" fmla="*/ 16037 h 662424"/>
                <a:gd name="connsiteX5" fmla="*/ 47852 w 899856"/>
                <a:gd name="connsiteY5" fmla="*/ 205224 h 662424"/>
                <a:gd name="connsiteX6" fmla="*/ 555 w 899856"/>
                <a:gd name="connsiteY6" fmla="*/ 457472 h 662424"/>
                <a:gd name="connsiteX7" fmla="*/ 63617 w 899856"/>
                <a:gd name="connsiteY7" fmla="*/ 615127 h 662424"/>
                <a:gd name="connsiteX8" fmla="*/ 142445 w 899856"/>
                <a:gd name="connsiteY8" fmla="*/ 662424 h 66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9856" h="662424">
                  <a:moveTo>
                    <a:pt x="804597" y="662424"/>
                  </a:moveTo>
                  <a:cubicBezTo>
                    <a:pt x="849266" y="613813"/>
                    <a:pt x="893935" y="565203"/>
                    <a:pt x="899190" y="489003"/>
                  </a:cubicBezTo>
                  <a:cubicBezTo>
                    <a:pt x="904445" y="412803"/>
                    <a:pt x="878169" y="281424"/>
                    <a:pt x="836128" y="205224"/>
                  </a:cubicBezTo>
                  <a:cubicBezTo>
                    <a:pt x="794087" y="129024"/>
                    <a:pt x="741535" y="63334"/>
                    <a:pt x="646942" y="31803"/>
                  </a:cubicBezTo>
                  <a:cubicBezTo>
                    <a:pt x="552349" y="272"/>
                    <a:pt x="368417" y="-12866"/>
                    <a:pt x="268569" y="16037"/>
                  </a:cubicBezTo>
                  <a:cubicBezTo>
                    <a:pt x="168721" y="44940"/>
                    <a:pt x="92521" y="131652"/>
                    <a:pt x="47852" y="205224"/>
                  </a:cubicBezTo>
                  <a:cubicBezTo>
                    <a:pt x="3183" y="278796"/>
                    <a:pt x="-2072" y="389155"/>
                    <a:pt x="555" y="457472"/>
                  </a:cubicBezTo>
                  <a:cubicBezTo>
                    <a:pt x="3182" y="525789"/>
                    <a:pt x="39969" y="580968"/>
                    <a:pt x="63617" y="615127"/>
                  </a:cubicBezTo>
                  <a:cubicBezTo>
                    <a:pt x="87265" y="649286"/>
                    <a:pt x="114855" y="655855"/>
                    <a:pt x="142445" y="662424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60 Forma libre"/>
            <p:cNvSpPr/>
            <p:nvPr/>
          </p:nvSpPr>
          <p:spPr>
            <a:xfrm rot="2905530">
              <a:off x="5480725" y="1550809"/>
              <a:ext cx="899856" cy="662424"/>
            </a:xfrm>
            <a:custGeom>
              <a:avLst/>
              <a:gdLst>
                <a:gd name="connsiteX0" fmla="*/ 804597 w 899856"/>
                <a:gd name="connsiteY0" fmla="*/ 662424 h 662424"/>
                <a:gd name="connsiteX1" fmla="*/ 899190 w 899856"/>
                <a:gd name="connsiteY1" fmla="*/ 489003 h 662424"/>
                <a:gd name="connsiteX2" fmla="*/ 836128 w 899856"/>
                <a:gd name="connsiteY2" fmla="*/ 205224 h 662424"/>
                <a:gd name="connsiteX3" fmla="*/ 646942 w 899856"/>
                <a:gd name="connsiteY3" fmla="*/ 31803 h 662424"/>
                <a:gd name="connsiteX4" fmla="*/ 268569 w 899856"/>
                <a:gd name="connsiteY4" fmla="*/ 16037 h 662424"/>
                <a:gd name="connsiteX5" fmla="*/ 47852 w 899856"/>
                <a:gd name="connsiteY5" fmla="*/ 205224 h 662424"/>
                <a:gd name="connsiteX6" fmla="*/ 555 w 899856"/>
                <a:gd name="connsiteY6" fmla="*/ 457472 h 662424"/>
                <a:gd name="connsiteX7" fmla="*/ 63617 w 899856"/>
                <a:gd name="connsiteY7" fmla="*/ 615127 h 662424"/>
                <a:gd name="connsiteX8" fmla="*/ 142445 w 899856"/>
                <a:gd name="connsiteY8" fmla="*/ 662424 h 66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9856" h="662424">
                  <a:moveTo>
                    <a:pt x="804597" y="662424"/>
                  </a:moveTo>
                  <a:cubicBezTo>
                    <a:pt x="849266" y="613813"/>
                    <a:pt x="893935" y="565203"/>
                    <a:pt x="899190" y="489003"/>
                  </a:cubicBezTo>
                  <a:cubicBezTo>
                    <a:pt x="904445" y="412803"/>
                    <a:pt x="878169" y="281424"/>
                    <a:pt x="836128" y="205224"/>
                  </a:cubicBezTo>
                  <a:cubicBezTo>
                    <a:pt x="794087" y="129024"/>
                    <a:pt x="741535" y="63334"/>
                    <a:pt x="646942" y="31803"/>
                  </a:cubicBezTo>
                  <a:cubicBezTo>
                    <a:pt x="552349" y="272"/>
                    <a:pt x="368417" y="-12866"/>
                    <a:pt x="268569" y="16037"/>
                  </a:cubicBezTo>
                  <a:cubicBezTo>
                    <a:pt x="168721" y="44940"/>
                    <a:pt x="92521" y="131652"/>
                    <a:pt x="47852" y="205224"/>
                  </a:cubicBezTo>
                  <a:cubicBezTo>
                    <a:pt x="3183" y="278796"/>
                    <a:pt x="-2072" y="389155"/>
                    <a:pt x="555" y="457472"/>
                  </a:cubicBezTo>
                  <a:cubicBezTo>
                    <a:pt x="3182" y="525789"/>
                    <a:pt x="39969" y="580968"/>
                    <a:pt x="63617" y="615127"/>
                  </a:cubicBezTo>
                  <a:cubicBezTo>
                    <a:pt x="87265" y="649286"/>
                    <a:pt x="114855" y="655855"/>
                    <a:pt x="142445" y="662424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" name="61 Forma libre"/>
            <p:cNvSpPr/>
            <p:nvPr/>
          </p:nvSpPr>
          <p:spPr>
            <a:xfrm rot="12939550">
              <a:off x="1861323" y="5233387"/>
              <a:ext cx="899856" cy="662424"/>
            </a:xfrm>
            <a:custGeom>
              <a:avLst/>
              <a:gdLst>
                <a:gd name="connsiteX0" fmla="*/ 804597 w 899856"/>
                <a:gd name="connsiteY0" fmla="*/ 662424 h 662424"/>
                <a:gd name="connsiteX1" fmla="*/ 899190 w 899856"/>
                <a:gd name="connsiteY1" fmla="*/ 489003 h 662424"/>
                <a:gd name="connsiteX2" fmla="*/ 836128 w 899856"/>
                <a:gd name="connsiteY2" fmla="*/ 205224 h 662424"/>
                <a:gd name="connsiteX3" fmla="*/ 646942 w 899856"/>
                <a:gd name="connsiteY3" fmla="*/ 31803 h 662424"/>
                <a:gd name="connsiteX4" fmla="*/ 268569 w 899856"/>
                <a:gd name="connsiteY4" fmla="*/ 16037 h 662424"/>
                <a:gd name="connsiteX5" fmla="*/ 47852 w 899856"/>
                <a:gd name="connsiteY5" fmla="*/ 205224 h 662424"/>
                <a:gd name="connsiteX6" fmla="*/ 555 w 899856"/>
                <a:gd name="connsiteY6" fmla="*/ 457472 h 662424"/>
                <a:gd name="connsiteX7" fmla="*/ 63617 w 899856"/>
                <a:gd name="connsiteY7" fmla="*/ 615127 h 662424"/>
                <a:gd name="connsiteX8" fmla="*/ 142445 w 899856"/>
                <a:gd name="connsiteY8" fmla="*/ 662424 h 66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9856" h="662424">
                  <a:moveTo>
                    <a:pt x="804597" y="662424"/>
                  </a:moveTo>
                  <a:cubicBezTo>
                    <a:pt x="849266" y="613813"/>
                    <a:pt x="893935" y="565203"/>
                    <a:pt x="899190" y="489003"/>
                  </a:cubicBezTo>
                  <a:cubicBezTo>
                    <a:pt x="904445" y="412803"/>
                    <a:pt x="878169" y="281424"/>
                    <a:pt x="836128" y="205224"/>
                  </a:cubicBezTo>
                  <a:cubicBezTo>
                    <a:pt x="794087" y="129024"/>
                    <a:pt x="741535" y="63334"/>
                    <a:pt x="646942" y="31803"/>
                  </a:cubicBezTo>
                  <a:cubicBezTo>
                    <a:pt x="552349" y="272"/>
                    <a:pt x="368417" y="-12866"/>
                    <a:pt x="268569" y="16037"/>
                  </a:cubicBezTo>
                  <a:cubicBezTo>
                    <a:pt x="168721" y="44940"/>
                    <a:pt x="92521" y="131652"/>
                    <a:pt x="47852" y="205224"/>
                  </a:cubicBezTo>
                  <a:cubicBezTo>
                    <a:pt x="3183" y="278796"/>
                    <a:pt x="-2072" y="389155"/>
                    <a:pt x="555" y="457472"/>
                  </a:cubicBezTo>
                  <a:cubicBezTo>
                    <a:pt x="3182" y="525789"/>
                    <a:pt x="39969" y="580968"/>
                    <a:pt x="63617" y="615127"/>
                  </a:cubicBezTo>
                  <a:cubicBezTo>
                    <a:pt x="87265" y="649286"/>
                    <a:pt x="114855" y="655855"/>
                    <a:pt x="142445" y="662424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62 Forma libre"/>
            <p:cNvSpPr/>
            <p:nvPr/>
          </p:nvSpPr>
          <p:spPr>
            <a:xfrm rot="7688516">
              <a:off x="5564898" y="5130166"/>
              <a:ext cx="899856" cy="662424"/>
            </a:xfrm>
            <a:custGeom>
              <a:avLst/>
              <a:gdLst>
                <a:gd name="connsiteX0" fmla="*/ 804597 w 899856"/>
                <a:gd name="connsiteY0" fmla="*/ 662424 h 662424"/>
                <a:gd name="connsiteX1" fmla="*/ 899190 w 899856"/>
                <a:gd name="connsiteY1" fmla="*/ 489003 h 662424"/>
                <a:gd name="connsiteX2" fmla="*/ 836128 w 899856"/>
                <a:gd name="connsiteY2" fmla="*/ 205224 h 662424"/>
                <a:gd name="connsiteX3" fmla="*/ 646942 w 899856"/>
                <a:gd name="connsiteY3" fmla="*/ 31803 h 662424"/>
                <a:gd name="connsiteX4" fmla="*/ 268569 w 899856"/>
                <a:gd name="connsiteY4" fmla="*/ 16037 h 662424"/>
                <a:gd name="connsiteX5" fmla="*/ 47852 w 899856"/>
                <a:gd name="connsiteY5" fmla="*/ 205224 h 662424"/>
                <a:gd name="connsiteX6" fmla="*/ 555 w 899856"/>
                <a:gd name="connsiteY6" fmla="*/ 457472 h 662424"/>
                <a:gd name="connsiteX7" fmla="*/ 63617 w 899856"/>
                <a:gd name="connsiteY7" fmla="*/ 615127 h 662424"/>
                <a:gd name="connsiteX8" fmla="*/ 142445 w 899856"/>
                <a:gd name="connsiteY8" fmla="*/ 662424 h 66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9856" h="662424">
                  <a:moveTo>
                    <a:pt x="804597" y="662424"/>
                  </a:moveTo>
                  <a:cubicBezTo>
                    <a:pt x="849266" y="613813"/>
                    <a:pt x="893935" y="565203"/>
                    <a:pt x="899190" y="489003"/>
                  </a:cubicBezTo>
                  <a:cubicBezTo>
                    <a:pt x="904445" y="412803"/>
                    <a:pt x="878169" y="281424"/>
                    <a:pt x="836128" y="205224"/>
                  </a:cubicBezTo>
                  <a:cubicBezTo>
                    <a:pt x="794087" y="129024"/>
                    <a:pt x="741535" y="63334"/>
                    <a:pt x="646942" y="31803"/>
                  </a:cubicBezTo>
                  <a:cubicBezTo>
                    <a:pt x="552349" y="272"/>
                    <a:pt x="368417" y="-12866"/>
                    <a:pt x="268569" y="16037"/>
                  </a:cubicBezTo>
                  <a:cubicBezTo>
                    <a:pt x="168721" y="44940"/>
                    <a:pt x="92521" y="131652"/>
                    <a:pt x="47852" y="205224"/>
                  </a:cubicBezTo>
                  <a:cubicBezTo>
                    <a:pt x="3183" y="278796"/>
                    <a:pt x="-2072" y="389155"/>
                    <a:pt x="555" y="457472"/>
                  </a:cubicBezTo>
                  <a:cubicBezTo>
                    <a:pt x="3182" y="525789"/>
                    <a:pt x="39969" y="580968"/>
                    <a:pt x="63617" y="615127"/>
                  </a:cubicBezTo>
                  <a:cubicBezTo>
                    <a:pt x="87265" y="649286"/>
                    <a:pt x="114855" y="655855"/>
                    <a:pt x="142445" y="662424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1595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258719" y="613995"/>
            <a:ext cx="8244071" cy="85725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How to compute the probability of changing from nucleotide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/>
              <a:t> to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3200" dirty="0"/>
              <a:t> after t</a:t>
            </a:r>
            <a:r>
              <a:rPr lang="en-US" sz="3200" baseline="-25000" dirty="0"/>
              <a:t>1</a:t>
            </a:r>
            <a:r>
              <a:rPr lang="en-US" sz="3200" dirty="0"/>
              <a:t>+t</a:t>
            </a:r>
            <a:r>
              <a:rPr lang="en-US" sz="3200" baseline="-25000" dirty="0"/>
              <a:t>2</a:t>
            </a:r>
            <a:r>
              <a:rPr lang="en-US" sz="3200" dirty="0"/>
              <a:t> times?</a:t>
            </a:r>
          </a:p>
        </p:txBody>
      </p:sp>
      <p:sp>
        <p:nvSpPr>
          <p:cNvPr id="3" name="Oval 2"/>
          <p:cNvSpPr/>
          <p:nvPr/>
        </p:nvSpPr>
        <p:spPr>
          <a:xfrm>
            <a:off x="952846" y="3637858"/>
            <a:ext cx="766849" cy="76684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3029774" y="2030970"/>
            <a:ext cx="27056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The Chapman-Kolmogorov theorem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8930" y="3778908"/>
            <a:ext cx="2808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864235" y="3637858"/>
            <a:ext cx="766849" cy="766849"/>
            <a:chOff x="9152313" y="3707477"/>
            <a:chExt cx="1022465" cy="1022465"/>
          </a:xfrm>
        </p:grpSpPr>
        <p:sp>
          <p:nvSpPr>
            <p:cNvPr id="16" name="Oval 15"/>
            <p:cNvSpPr/>
            <p:nvPr/>
          </p:nvSpPr>
          <p:spPr>
            <a:xfrm>
              <a:off x="9152313" y="3707477"/>
              <a:ext cx="1022465" cy="102246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507092" y="3820729"/>
              <a:ext cx="37446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cxnSp>
        <p:nvCxnSpPr>
          <p:cNvPr id="9" name="Straight Arrow Connector 8"/>
          <p:cNvCxnSpPr>
            <a:stCxn id="3" idx="6"/>
            <a:endCxn id="23" idx="2"/>
          </p:cNvCxnSpPr>
          <p:nvPr/>
        </p:nvCxnSpPr>
        <p:spPr>
          <a:xfrm flipV="1">
            <a:off x="1719695" y="3722797"/>
            <a:ext cx="2223927" cy="2984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15323" y="2301309"/>
            <a:ext cx="44275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3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81867" y="2329365"/>
            <a:ext cx="44275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3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23" idx="6"/>
          </p:cNvCxnSpPr>
          <p:nvPr/>
        </p:nvCxnSpPr>
        <p:spPr>
          <a:xfrm>
            <a:off x="4710470" y="3722797"/>
            <a:ext cx="2153765" cy="2423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943622" y="2428137"/>
            <a:ext cx="766849" cy="76684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4209706" y="2569187"/>
            <a:ext cx="2808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3" name="Oval 22"/>
          <p:cNvSpPr/>
          <p:nvPr/>
        </p:nvSpPr>
        <p:spPr>
          <a:xfrm>
            <a:off x="3943622" y="3339372"/>
            <a:ext cx="766849" cy="76684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4209706" y="3480422"/>
            <a:ext cx="2808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25" name="Oval 24"/>
          <p:cNvSpPr/>
          <p:nvPr/>
        </p:nvSpPr>
        <p:spPr>
          <a:xfrm>
            <a:off x="3945394" y="4842206"/>
            <a:ext cx="766849" cy="76684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4211478" y="4983256"/>
            <a:ext cx="3385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27" name="Straight Arrow Connector 26"/>
          <p:cNvCxnSpPr>
            <a:stCxn id="3" idx="6"/>
            <a:endCxn id="21" idx="2"/>
          </p:cNvCxnSpPr>
          <p:nvPr/>
        </p:nvCxnSpPr>
        <p:spPr>
          <a:xfrm flipV="1">
            <a:off x="1719695" y="2811562"/>
            <a:ext cx="2223927" cy="12097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6"/>
            <a:endCxn id="25" idx="2"/>
          </p:cNvCxnSpPr>
          <p:nvPr/>
        </p:nvCxnSpPr>
        <p:spPr>
          <a:xfrm>
            <a:off x="1719695" y="4021283"/>
            <a:ext cx="2225699" cy="12043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6"/>
            <a:endCxn id="16" idx="2"/>
          </p:cNvCxnSpPr>
          <p:nvPr/>
        </p:nvCxnSpPr>
        <p:spPr>
          <a:xfrm>
            <a:off x="4710470" y="2811562"/>
            <a:ext cx="2153765" cy="12097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16" idx="2"/>
          </p:cNvCxnSpPr>
          <p:nvPr/>
        </p:nvCxnSpPr>
        <p:spPr>
          <a:xfrm flipV="1">
            <a:off x="4712243" y="4021283"/>
            <a:ext cx="2151992" cy="12043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26117" y="4138708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</a:p>
        </p:txBody>
      </p:sp>
      <p:cxnSp>
        <p:nvCxnSpPr>
          <p:cNvPr id="36" name="Straight Arrow Connector 35"/>
          <p:cNvCxnSpPr>
            <a:stCxn id="3" idx="6"/>
            <a:endCxn id="35" idx="1"/>
          </p:cNvCxnSpPr>
          <p:nvPr/>
        </p:nvCxnSpPr>
        <p:spPr>
          <a:xfrm>
            <a:off x="1719695" y="4021283"/>
            <a:ext cx="2406423" cy="3598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16" idx="2"/>
          </p:cNvCxnSpPr>
          <p:nvPr/>
        </p:nvCxnSpPr>
        <p:spPr>
          <a:xfrm flipV="1">
            <a:off x="4503866" y="4021283"/>
            <a:ext cx="2360369" cy="3598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54759" y="2359381"/>
            <a:ext cx="7120466" cy="349367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951075" y="3243635"/>
                <a:ext cx="4799647" cy="1008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7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075" y="3243635"/>
                <a:ext cx="4799647" cy="1008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64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Can you propose an algorithm forward in time for simulating the evolution of a sequence over t generations?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80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 you propose another algorithm forward in time for simulating the evolution of a sequence over t generations?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87" y="3588279"/>
            <a:ext cx="5568826" cy="129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0266" y="3114354"/>
            <a:ext cx="35923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Imagine a single nucleotide and different s times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48000" y="4477280"/>
            <a:ext cx="270933" cy="8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8734" y="5357812"/>
            <a:ext cx="20150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Which is the probability I stay T for s1 generations?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758267" y="4477280"/>
            <a:ext cx="1219199" cy="88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48200" y="5357812"/>
            <a:ext cx="20150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Which is the probability I stay C for s2 generations?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383867" y="3876101"/>
            <a:ext cx="972546" cy="29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05598" y="3391354"/>
            <a:ext cx="20150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Which is the probability I stay A for s3 generations?</a:t>
            </a:r>
          </a:p>
        </p:txBody>
      </p:sp>
    </p:spTree>
    <p:extLst>
      <p:ext uri="{BB962C8B-B14F-4D97-AF65-F5344CB8AC3E}">
        <p14:creationId xmlns:p14="http://schemas.microsoft.com/office/powerpoint/2010/main" val="20123121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 you propose another algorithm forward in time for simulating the evolution of a sequence over t generations?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87" y="3588279"/>
            <a:ext cx="5568826" cy="129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0266" y="3114354"/>
            <a:ext cx="35923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Imagine a single nucleotide and different s times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48000" y="4477280"/>
            <a:ext cx="270933" cy="8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8734" y="5357812"/>
            <a:ext cx="20150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When I am going to change in probability?</a:t>
            </a:r>
          </a:p>
        </p:txBody>
      </p:sp>
      <p:sp>
        <p:nvSpPr>
          <p:cNvPr id="3" name="Rectangle 2"/>
          <p:cNvSpPr/>
          <p:nvPr/>
        </p:nvSpPr>
        <p:spPr>
          <a:xfrm>
            <a:off x="4114800" y="546168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The </a:t>
            </a:r>
            <a:r>
              <a:rPr lang="en-US" sz="1350" b="1" dirty="0"/>
              <a:t>exponential distribution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15843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 method</a:t>
            </a:r>
          </a:p>
          <a:p>
            <a:pPr lvl="1"/>
            <a:r>
              <a:rPr lang="en-US" dirty="0"/>
              <a:t> A function of a random variable is itself a random variable</a:t>
            </a:r>
          </a:p>
          <a:p>
            <a:pPr lvl="1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57300" y="3172646"/>
            <a:ext cx="5622819" cy="1768863"/>
            <a:chOff x="1676400" y="3087194"/>
            <a:chExt cx="7497092" cy="2358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676400" y="3087194"/>
                  <a:ext cx="157641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3087194"/>
                  <a:ext cx="1576415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2577" r="-7732" b="-35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3640183" y="3117971"/>
              <a:ext cx="55333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Random variable uniformly distributed in the range [0,1]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676400" y="4097093"/>
                  <a:ext cx="12143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𝐶𝐷𝐹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4097093"/>
                  <a:ext cx="121434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333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3640183" y="4035603"/>
              <a:ext cx="409633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Cumulative density function of variable 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8332" y="4953235"/>
              <a:ext cx="453397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How to get a random sample of x?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27996468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6" y="2203644"/>
            <a:ext cx="4798284" cy="34967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8704" y="1893567"/>
            <a:ext cx="42392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Probability density function f(x) from which I want to get random samples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86645" y="1893567"/>
            <a:ext cx="4919969" cy="3474826"/>
            <a:chOff x="5582194" y="1381755"/>
            <a:chExt cx="6559958" cy="463310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5243" y="1899699"/>
              <a:ext cx="5646909" cy="411515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5582194" y="3657601"/>
              <a:ext cx="808746" cy="4005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90941" y="1381755"/>
              <a:ext cx="565234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Cumulative density function from which I want to get random samples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23328" y="5568593"/>
                <a:ext cx="141128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28" y="5568593"/>
                <a:ext cx="1411284" cy="300082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402106" y="5599951"/>
            <a:ext cx="1532512" cy="207749"/>
            <a:chOff x="4536141" y="6323595"/>
            <a:chExt cx="2043350" cy="276998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536141" y="6458928"/>
              <a:ext cx="1021976" cy="10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582808" y="6323595"/>
                  <a:ext cx="996683" cy="276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808" y="6323595"/>
                  <a:ext cx="996683" cy="276998"/>
                </a:xfrm>
                <a:prstGeom prst="rect">
                  <a:avLst/>
                </a:prstGeom>
                <a:blipFill>
                  <a:blip r:embed="rId5"/>
                  <a:stretch>
                    <a:fillRect l="-4918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5184649" y="5561869"/>
            <a:ext cx="33212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Parameters that define a normal distribution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245777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Group 631">
            <a:extLst>
              <a:ext uri="{FF2B5EF4-FFF2-40B4-BE49-F238E27FC236}">
                <a16:creationId xmlns:a16="http://schemas.microsoft.com/office/drawing/2014/main" id="{2066779B-5278-484F-B5A9-87349F81B02D}"/>
              </a:ext>
            </a:extLst>
          </p:cNvPr>
          <p:cNvGrpSpPr>
            <a:grpSpLocks/>
          </p:cNvGrpSpPr>
          <p:nvPr/>
        </p:nvGrpSpPr>
        <p:grpSpPr bwMode="auto">
          <a:xfrm>
            <a:off x="1945988" y="2035607"/>
            <a:ext cx="160776" cy="3376301"/>
            <a:chOff x="571472" y="1571612"/>
            <a:chExt cx="214314" cy="450059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5D92991-F48B-46C3-B3E7-72148B77970F}"/>
                </a:ext>
              </a:extLst>
            </p:cNvPr>
            <p:cNvSpPr/>
            <p:nvPr/>
          </p:nvSpPr>
          <p:spPr>
            <a:xfrm>
              <a:off x="571472" y="15716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489FACD-BED5-48B8-904B-29402E1FD249}"/>
                </a:ext>
              </a:extLst>
            </p:cNvPr>
            <p:cNvSpPr/>
            <p:nvPr/>
          </p:nvSpPr>
          <p:spPr>
            <a:xfrm>
              <a:off x="571472" y="19288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BBF562-E8C1-429A-9018-8EEC5F52A962}"/>
                </a:ext>
              </a:extLst>
            </p:cNvPr>
            <p:cNvSpPr/>
            <p:nvPr/>
          </p:nvSpPr>
          <p:spPr>
            <a:xfrm>
              <a:off x="571472" y="22859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6CD3FA-547C-4BEF-BF88-4ABB38965BA0}"/>
                </a:ext>
              </a:extLst>
            </p:cNvPr>
            <p:cNvSpPr/>
            <p:nvPr/>
          </p:nvSpPr>
          <p:spPr>
            <a:xfrm>
              <a:off x="571472" y="264318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51C686-3D30-40A6-850A-18DBF30AD052}"/>
                </a:ext>
              </a:extLst>
            </p:cNvPr>
            <p:cNvSpPr/>
            <p:nvPr/>
          </p:nvSpPr>
          <p:spPr>
            <a:xfrm>
              <a:off x="571472" y="300037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03F020-1AD5-43E6-8FA4-D6712EEB93B5}"/>
                </a:ext>
              </a:extLst>
            </p:cNvPr>
            <p:cNvSpPr/>
            <p:nvPr/>
          </p:nvSpPr>
          <p:spPr>
            <a:xfrm>
              <a:off x="571472" y="335756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C002635-DD87-4FA8-9336-93BB83F069A8}"/>
                </a:ext>
              </a:extLst>
            </p:cNvPr>
            <p:cNvSpPr/>
            <p:nvPr/>
          </p:nvSpPr>
          <p:spPr>
            <a:xfrm>
              <a:off x="571472" y="371475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635483-C0A4-49FE-81A8-580DA044CBE8}"/>
                </a:ext>
              </a:extLst>
            </p:cNvPr>
            <p:cNvSpPr/>
            <p:nvPr/>
          </p:nvSpPr>
          <p:spPr>
            <a:xfrm>
              <a:off x="571472" y="407194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436637-BEE7-4096-A7E0-1670AE360D37}"/>
                </a:ext>
              </a:extLst>
            </p:cNvPr>
            <p:cNvSpPr/>
            <p:nvPr/>
          </p:nvSpPr>
          <p:spPr>
            <a:xfrm>
              <a:off x="571472" y="442913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5A2191-31FA-4765-A09E-B415147FF3D5}"/>
                </a:ext>
              </a:extLst>
            </p:cNvPr>
            <p:cNvSpPr/>
            <p:nvPr/>
          </p:nvSpPr>
          <p:spPr>
            <a:xfrm>
              <a:off x="571472" y="478632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8FB355-2DED-4889-9337-40ADCD07C597}"/>
                </a:ext>
              </a:extLst>
            </p:cNvPr>
            <p:cNvSpPr/>
            <p:nvPr/>
          </p:nvSpPr>
          <p:spPr>
            <a:xfrm>
              <a:off x="571472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0E34E4-DE39-40E2-849F-1E2231E47A04}"/>
                </a:ext>
              </a:extLst>
            </p:cNvPr>
            <p:cNvSpPr/>
            <p:nvPr/>
          </p:nvSpPr>
          <p:spPr>
            <a:xfrm>
              <a:off x="571472" y="55007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E3FD61-9F8B-4DE7-AF3D-4FAED9C282FB}"/>
                </a:ext>
              </a:extLst>
            </p:cNvPr>
            <p:cNvSpPr/>
            <p:nvPr/>
          </p:nvSpPr>
          <p:spPr>
            <a:xfrm>
              <a:off x="571472" y="58578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3" name="Group 632">
            <a:extLst>
              <a:ext uri="{FF2B5EF4-FFF2-40B4-BE49-F238E27FC236}">
                <a16:creationId xmlns:a16="http://schemas.microsoft.com/office/drawing/2014/main" id="{E0CF7324-C2A6-448A-90DA-2F002B33F46A}"/>
              </a:ext>
            </a:extLst>
          </p:cNvPr>
          <p:cNvGrpSpPr>
            <a:grpSpLocks/>
          </p:cNvGrpSpPr>
          <p:nvPr/>
        </p:nvGrpSpPr>
        <p:grpSpPr bwMode="auto">
          <a:xfrm>
            <a:off x="2029354" y="2035607"/>
            <a:ext cx="613331" cy="3376301"/>
            <a:chOff x="682962" y="1571612"/>
            <a:chExt cx="817204" cy="4500594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71C3D4B1-FBA2-49D7-B08D-2876800601EA}"/>
                </a:ext>
              </a:extLst>
            </p:cNvPr>
            <p:cNvSpPr/>
            <p:nvPr/>
          </p:nvSpPr>
          <p:spPr>
            <a:xfrm>
              <a:off x="1285948" y="1571612"/>
              <a:ext cx="214218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724756E9-0DCF-4642-9F38-E0B0B993F9D0}"/>
                </a:ext>
              </a:extLst>
            </p:cNvPr>
            <p:cNvSpPr/>
            <p:nvPr/>
          </p:nvSpPr>
          <p:spPr>
            <a:xfrm>
              <a:off x="1285948" y="1928802"/>
              <a:ext cx="214218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A28D1A28-15C7-4ECE-A1BD-F3C284A540D7}"/>
                </a:ext>
              </a:extLst>
            </p:cNvPr>
            <p:cNvSpPr/>
            <p:nvPr/>
          </p:nvSpPr>
          <p:spPr>
            <a:xfrm>
              <a:off x="1285948" y="2285992"/>
              <a:ext cx="214218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FFF672D-A360-421C-95E1-468E6698CB83}"/>
                </a:ext>
              </a:extLst>
            </p:cNvPr>
            <p:cNvSpPr/>
            <p:nvPr/>
          </p:nvSpPr>
          <p:spPr>
            <a:xfrm>
              <a:off x="1285948" y="2643182"/>
              <a:ext cx="214218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675D95B-68DA-46DB-B51F-E3B4CA2C89C7}"/>
                </a:ext>
              </a:extLst>
            </p:cNvPr>
            <p:cNvSpPr/>
            <p:nvPr/>
          </p:nvSpPr>
          <p:spPr>
            <a:xfrm>
              <a:off x="1285948" y="3000372"/>
              <a:ext cx="214218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BC39BBE-5A80-4C6D-BBEB-74156A4F2388}"/>
                </a:ext>
              </a:extLst>
            </p:cNvPr>
            <p:cNvSpPr/>
            <p:nvPr/>
          </p:nvSpPr>
          <p:spPr>
            <a:xfrm>
              <a:off x="1285948" y="3357562"/>
              <a:ext cx="214218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ADCE070A-8F21-406F-BB68-25E710F0AF4B}"/>
                </a:ext>
              </a:extLst>
            </p:cNvPr>
            <p:cNvSpPr/>
            <p:nvPr/>
          </p:nvSpPr>
          <p:spPr>
            <a:xfrm>
              <a:off x="1285948" y="3714752"/>
              <a:ext cx="214218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5EC7ABE-88C0-4949-8D89-5E3A2996C9EE}"/>
                </a:ext>
              </a:extLst>
            </p:cNvPr>
            <p:cNvSpPr/>
            <p:nvPr/>
          </p:nvSpPr>
          <p:spPr>
            <a:xfrm>
              <a:off x="1285948" y="4071942"/>
              <a:ext cx="214218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A4351552-DD18-4D8E-94B0-10382F81F703}"/>
                </a:ext>
              </a:extLst>
            </p:cNvPr>
            <p:cNvSpPr/>
            <p:nvPr/>
          </p:nvSpPr>
          <p:spPr>
            <a:xfrm>
              <a:off x="1285948" y="4429132"/>
              <a:ext cx="214218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E847FB9C-61BF-4228-9542-EAE487C18E4D}"/>
                </a:ext>
              </a:extLst>
            </p:cNvPr>
            <p:cNvSpPr/>
            <p:nvPr/>
          </p:nvSpPr>
          <p:spPr>
            <a:xfrm>
              <a:off x="1285948" y="4786322"/>
              <a:ext cx="214218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13D93D3-0155-45C1-BFFA-98D45A51AEDD}"/>
                </a:ext>
              </a:extLst>
            </p:cNvPr>
            <p:cNvSpPr/>
            <p:nvPr/>
          </p:nvSpPr>
          <p:spPr>
            <a:xfrm>
              <a:off x="1285948" y="5143512"/>
              <a:ext cx="214218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6A077CAD-087B-4DF8-A940-67D3FC204866}"/>
                </a:ext>
              </a:extLst>
            </p:cNvPr>
            <p:cNvSpPr/>
            <p:nvPr/>
          </p:nvSpPr>
          <p:spPr>
            <a:xfrm>
              <a:off x="1285948" y="5500702"/>
              <a:ext cx="214218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45AD9C0-EE15-4930-AA9C-97E660187DEC}"/>
                </a:ext>
              </a:extLst>
            </p:cNvPr>
            <p:cNvSpPr/>
            <p:nvPr/>
          </p:nvSpPr>
          <p:spPr>
            <a:xfrm>
              <a:off x="1285948" y="5857892"/>
              <a:ext cx="214218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F7B3C12A-67FD-4146-AFFE-54F099800676}"/>
                </a:ext>
              </a:extLst>
            </p:cNvPr>
            <p:cNvCxnSpPr>
              <a:stCxn id="4" idx="5"/>
              <a:endCxn id="253" idx="2"/>
            </p:cNvCxnSpPr>
            <p:nvPr/>
          </p:nvCxnSpPr>
          <p:spPr>
            <a:xfrm rot="16200000" flipH="1">
              <a:off x="843960" y="1593178"/>
              <a:ext cx="280989" cy="6029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347A355D-C7F0-448F-BED9-5DAB6078E62A}"/>
                </a:ext>
              </a:extLst>
            </p:cNvPr>
            <p:cNvCxnSpPr>
              <a:stCxn id="4" idx="5"/>
              <a:endCxn id="252" idx="2"/>
            </p:cNvCxnSpPr>
            <p:nvPr/>
          </p:nvCxnSpPr>
          <p:spPr>
            <a:xfrm rot="5400000" flipH="1" flipV="1">
              <a:off x="947148" y="1415377"/>
              <a:ext cx="74614" cy="6029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B9608C78-7558-4A1D-8CEB-9556B98A9D8E}"/>
                </a:ext>
              </a:extLst>
            </p:cNvPr>
            <p:cNvCxnSpPr>
              <a:stCxn id="5" idx="5"/>
              <a:endCxn id="254" idx="3"/>
            </p:cNvCxnSpPr>
            <p:nvPr/>
          </p:nvCxnSpPr>
          <p:spPr>
            <a:xfrm rot="16200000" flipH="1">
              <a:off x="821728" y="1972600"/>
              <a:ext cx="357190" cy="634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>
              <a:extLst>
                <a:ext uri="{FF2B5EF4-FFF2-40B4-BE49-F238E27FC236}">
                  <a16:creationId xmlns:a16="http://schemas.microsoft.com/office/drawing/2014/main" id="{F286E11C-C428-4541-9B0B-6917A006863C}"/>
                </a:ext>
              </a:extLst>
            </p:cNvPr>
            <p:cNvCxnSpPr>
              <a:stCxn id="7" idx="6"/>
              <a:endCxn id="255" idx="2"/>
            </p:cNvCxnSpPr>
            <p:nvPr/>
          </p:nvCxnSpPr>
          <p:spPr>
            <a:xfrm>
              <a:off x="714698" y="2751133"/>
              <a:ext cx="57125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DEA2E54E-D8AF-486E-AA7A-59D30E2E2ACB}"/>
                </a:ext>
              </a:extLst>
            </p:cNvPr>
            <p:cNvCxnSpPr>
              <a:stCxn id="7" idx="6"/>
              <a:endCxn id="256" idx="2"/>
            </p:cNvCxnSpPr>
            <p:nvPr/>
          </p:nvCxnSpPr>
          <p:spPr>
            <a:xfrm>
              <a:off x="714698" y="2751133"/>
              <a:ext cx="571250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DB2DA474-E2A5-4F6E-A238-37EEE92D69CB}"/>
                </a:ext>
              </a:extLst>
            </p:cNvPr>
            <p:cNvCxnSpPr>
              <a:stCxn id="7" idx="6"/>
              <a:endCxn id="257" idx="1"/>
            </p:cNvCxnSpPr>
            <p:nvPr/>
          </p:nvCxnSpPr>
          <p:spPr>
            <a:xfrm>
              <a:off x="714698" y="2751133"/>
              <a:ext cx="602986" cy="638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56FDD948-89E7-46D7-A320-053D34269BC4}"/>
                </a:ext>
              </a:extLst>
            </p:cNvPr>
            <p:cNvCxnSpPr>
              <a:stCxn id="10" idx="6"/>
              <a:endCxn id="258" idx="2"/>
            </p:cNvCxnSpPr>
            <p:nvPr/>
          </p:nvCxnSpPr>
          <p:spPr>
            <a:xfrm>
              <a:off x="714698" y="3822703"/>
              <a:ext cx="5712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3CC521EF-2627-44FB-A276-A7ACDBD3684A}"/>
                </a:ext>
              </a:extLst>
            </p:cNvPr>
            <p:cNvCxnSpPr>
              <a:stCxn id="11" idx="6"/>
              <a:endCxn id="259" idx="2"/>
            </p:cNvCxnSpPr>
            <p:nvPr/>
          </p:nvCxnSpPr>
          <p:spPr>
            <a:xfrm>
              <a:off x="714698" y="4179893"/>
              <a:ext cx="57125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97365A32-877E-4E4B-B0F9-071499C7DA3F}"/>
                </a:ext>
              </a:extLst>
            </p:cNvPr>
            <p:cNvCxnSpPr>
              <a:stCxn id="12" idx="6"/>
              <a:endCxn id="260" idx="2"/>
            </p:cNvCxnSpPr>
            <p:nvPr/>
          </p:nvCxnSpPr>
          <p:spPr>
            <a:xfrm>
              <a:off x="714698" y="4537082"/>
              <a:ext cx="5712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C5A4192E-6AE1-4251-ACAC-AF34338E42A2}"/>
                </a:ext>
              </a:extLst>
            </p:cNvPr>
            <p:cNvCxnSpPr>
              <a:stCxn id="13" idx="6"/>
              <a:endCxn id="261" idx="2"/>
            </p:cNvCxnSpPr>
            <p:nvPr/>
          </p:nvCxnSpPr>
          <p:spPr>
            <a:xfrm>
              <a:off x="714698" y="4894273"/>
              <a:ext cx="57125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B8F8BB24-8F31-4A93-AA66-037967B78F4A}"/>
                </a:ext>
              </a:extLst>
            </p:cNvPr>
            <p:cNvCxnSpPr>
              <a:stCxn id="13" idx="6"/>
              <a:endCxn id="262" idx="2"/>
            </p:cNvCxnSpPr>
            <p:nvPr/>
          </p:nvCxnSpPr>
          <p:spPr>
            <a:xfrm>
              <a:off x="714698" y="4894273"/>
              <a:ext cx="571250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0C194879-4B2E-43B0-AD2B-2C43D54A548F}"/>
                </a:ext>
              </a:extLst>
            </p:cNvPr>
            <p:cNvCxnSpPr>
              <a:stCxn id="13" idx="6"/>
              <a:endCxn id="263" idx="2"/>
            </p:cNvCxnSpPr>
            <p:nvPr/>
          </p:nvCxnSpPr>
          <p:spPr>
            <a:xfrm>
              <a:off x="714698" y="4894273"/>
              <a:ext cx="571250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97C45DB6-0326-4575-BB26-1BB06A41747D}"/>
                </a:ext>
              </a:extLst>
            </p:cNvPr>
            <p:cNvCxnSpPr>
              <a:stCxn id="16" idx="6"/>
              <a:endCxn id="264" idx="2"/>
            </p:cNvCxnSpPr>
            <p:nvPr/>
          </p:nvCxnSpPr>
          <p:spPr>
            <a:xfrm>
              <a:off x="714698" y="5965842"/>
              <a:ext cx="5712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633">
            <a:extLst>
              <a:ext uri="{FF2B5EF4-FFF2-40B4-BE49-F238E27FC236}">
                <a16:creationId xmlns:a16="http://schemas.microsoft.com/office/drawing/2014/main" id="{5E593D57-682A-4F01-8DDB-FF94B60992B9}"/>
              </a:ext>
            </a:extLst>
          </p:cNvPr>
          <p:cNvGrpSpPr>
            <a:grpSpLocks/>
          </p:cNvGrpSpPr>
          <p:nvPr/>
        </p:nvGrpSpPr>
        <p:grpSpPr bwMode="auto">
          <a:xfrm>
            <a:off x="2589093" y="2035607"/>
            <a:ext cx="589513" cy="3376301"/>
            <a:chOff x="1428728" y="1571612"/>
            <a:chExt cx="785818" cy="4500594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C08EDFBB-464D-4629-A957-1E4183491E57}"/>
                </a:ext>
              </a:extLst>
            </p:cNvPr>
            <p:cNvSpPr/>
            <p:nvPr/>
          </p:nvSpPr>
          <p:spPr>
            <a:xfrm>
              <a:off x="2000232" y="15716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D480F35F-D34C-4E01-BB48-12075C3AADE0}"/>
                </a:ext>
              </a:extLst>
            </p:cNvPr>
            <p:cNvSpPr/>
            <p:nvPr/>
          </p:nvSpPr>
          <p:spPr>
            <a:xfrm>
              <a:off x="2000232" y="19288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C88047B-5DE6-4866-A72F-B85EC2F010D5}"/>
                </a:ext>
              </a:extLst>
            </p:cNvPr>
            <p:cNvSpPr/>
            <p:nvPr/>
          </p:nvSpPr>
          <p:spPr>
            <a:xfrm>
              <a:off x="2000232" y="22859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E1720166-CD71-46EC-8DEC-D155699622CC}"/>
                </a:ext>
              </a:extLst>
            </p:cNvPr>
            <p:cNvSpPr/>
            <p:nvPr/>
          </p:nvSpPr>
          <p:spPr>
            <a:xfrm>
              <a:off x="2000232" y="264318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7FDA596D-E0CB-467D-B231-E1B983EDBDDE}"/>
                </a:ext>
              </a:extLst>
            </p:cNvPr>
            <p:cNvSpPr/>
            <p:nvPr/>
          </p:nvSpPr>
          <p:spPr>
            <a:xfrm>
              <a:off x="2000232" y="300037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6AE44CB-5A6C-46E7-9638-DFC91163D55C}"/>
                </a:ext>
              </a:extLst>
            </p:cNvPr>
            <p:cNvSpPr/>
            <p:nvPr/>
          </p:nvSpPr>
          <p:spPr>
            <a:xfrm>
              <a:off x="2000232" y="335756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22DD5BA9-8A88-49C5-836B-A230FF703684}"/>
                </a:ext>
              </a:extLst>
            </p:cNvPr>
            <p:cNvSpPr/>
            <p:nvPr/>
          </p:nvSpPr>
          <p:spPr>
            <a:xfrm>
              <a:off x="2000232" y="371475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05C31DE6-8D09-4F2D-B62B-93B916E41572}"/>
                </a:ext>
              </a:extLst>
            </p:cNvPr>
            <p:cNvSpPr/>
            <p:nvPr/>
          </p:nvSpPr>
          <p:spPr>
            <a:xfrm>
              <a:off x="2000232" y="407194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359DFE8-D57F-41E3-AE5D-3AF018B86449}"/>
                </a:ext>
              </a:extLst>
            </p:cNvPr>
            <p:cNvSpPr/>
            <p:nvPr/>
          </p:nvSpPr>
          <p:spPr>
            <a:xfrm>
              <a:off x="2000232" y="442913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CCAE9F4A-9618-4FA9-B693-FA3C46050C78}"/>
                </a:ext>
              </a:extLst>
            </p:cNvPr>
            <p:cNvSpPr/>
            <p:nvPr/>
          </p:nvSpPr>
          <p:spPr>
            <a:xfrm>
              <a:off x="2000232" y="478632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ABC9286-C849-4722-8286-0E6F44877368}"/>
                </a:ext>
              </a:extLst>
            </p:cNvPr>
            <p:cNvSpPr/>
            <p:nvPr/>
          </p:nvSpPr>
          <p:spPr>
            <a:xfrm>
              <a:off x="2000232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1EF4A88-061B-47DA-ABBB-462F87FFDABE}"/>
                </a:ext>
              </a:extLst>
            </p:cNvPr>
            <p:cNvSpPr/>
            <p:nvPr/>
          </p:nvSpPr>
          <p:spPr>
            <a:xfrm>
              <a:off x="2000232" y="55007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BB3EE2B-567C-4D70-85EF-3E472FC2779C}"/>
                </a:ext>
              </a:extLst>
            </p:cNvPr>
            <p:cNvSpPr/>
            <p:nvPr/>
          </p:nvSpPr>
          <p:spPr>
            <a:xfrm>
              <a:off x="2000232" y="58578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318F577B-F936-4292-B882-FE6AF9862F21}"/>
                </a:ext>
              </a:extLst>
            </p:cNvPr>
            <p:cNvCxnSpPr>
              <a:stCxn id="254" idx="6"/>
              <a:endCxn id="265" idx="2"/>
            </p:cNvCxnSpPr>
            <p:nvPr/>
          </p:nvCxnSpPr>
          <p:spPr>
            <a:xfrm flipV="1">
              <a:off x="1428728" y="1679563"/>
              <a:ext cx="57150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21CD9264-AA43-485B-9EE3-1DCA7E530CE2}"/>
                </a:ext>
              </a:extLst>
            </p:cNvPr>
            <p:cNvCxnSpPr>
              <a:stCxn id="254" idx="6"/>
              <a:endCxn id="266" idx="3"/>
            </p:cNvCxnSpPr>
            <p:nvPr/>
          </p:nvCxnSpPr>
          <p:spPr>
            <a:xfrm flipV="1">
              <a:off x="1428728" y="2111366"/>
              <a:ext cx="603255" cy="2825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18B7462D-C608-4E94-9A1F-11F894371F84}"/>
                </a:ext>
              </a:extLst>
            </p:cNvPr>
            <p:cNvCxnSpPr>
              <a:stCxn id="254" idx="6"/>
              <a:endCxn id="267" idx="2"/>
            </p:cNvCxnSpPr>
            <p:nvPr/>
          </p:nvCxnSpPr>
          <p:spPr>
            <a:xfrm>
              <a:off x="1428728" y="2393943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C386EEEE-1DA2-41A7-9DFF-48ACFE3B4130}"/>
                </a:ext>
              </a:extLst>
            </p:cNvPr>
            <p:cNvCxnSpPr>
              <a:stCxn id="255" idx="6"/>
              <a:endCxn id="268" idx="2"/>
            </p:cNvCxnSpPr>
            <p:nvPr/>
          </p:nvCxnSpPr>
          <p:spPr>
            <a:xfrm>
              <a:off x="1428728" y="275113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623A8991-94EE-4E82-A3C0-4FA898787DED}"/>
                </a:ext>
              </a:extLst>
            </p:cNvPr>
            <p:cNvCxnSpPr>
              <a:stCxn id="255" idx="6"/>
              <a:endCxn id="269" idx="1"/>
            </p:cNvCxnSpPr>
            <p:nvPr/>
          </p:nvCxnSpPr>
          <p:spPr>
            <a:xfrm>
              <a:off x="1428728" y="2751133"/>
              <a:ext cx="603255" cy="2809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4C70AF4C-F588-4DE5-B9C4-4D9EAA24B0B0}"/>
                </a:ext>
              </a:extLst>
            </p:cNvPr>
            <p:cNvCxnSpPr>
              <a:stCxn id="257" idx="6"/>
              <a:endCxn id="270" idx="2"/>
            </p:cNvCxnSpPr>
            <p:nvPr/>
          </p:nvCxnSpPr>
          <p:spPr>
            <a:xfrm>
              <a:off x="1428728" y="346551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>
              <a:extLst>
                <a:ext uri="{FF2B5EF4-FFF2-40B4-BE49-F238E27FC236}">
                  <a16:creationId xmlns:a16="http://schemas.microsoft.com/office/drawing/2014/main" id="{15409560-2E8A-4702-898B-0B39B60966AF}"/>
                </a:ext>
              </a:extLst>
            </p:cNvPr>
            <p:cNvCxnSpPr>
              <a:stCxn id="258" idx="6"/>
              <a:endCxn id="271" idx="2"/>
            </p:cNvCxnSpPr>
            <p:nvPr/>
          </p:nvCxnSpPr>
          <p:spPr>
            <a:xfrm>
              <a:off x="1428728" y="3822703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>
              <a:extLst>
                <a:ext uri="{FF2B5EF4-FFF2-40B4-BE49-F238E27FC236}">
                  <a16:creationId xmlns:a16="http://schemas.microsoft.com/office/drawing/2014/main" id="{E2AC95F6-2162-414E-890C-CFA0C2F0AFAE}"/>
                </a:ext>
              </a:extLst>
            </p:cNvPr>
            <p:cNvCxnSpPr>
              <a:stCxn id="259" idx="6"/>
              <a:endCxn id="272" idx="2"/>
            </p:cNvCxnSpPr>
            <p:nvPr/>
          </p:nvCxnSpPr>
          <p:spPr>
            <a:xfrm>
              <a:off x="1428728" y="417989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45389FE1-DAC4-4123-AB85-AE4D6EA79B76}"/>
                </a:ext>
              </a:extLst>
            </p:cNvPr>
            <p:cNvCxnSpPr>
              <a:stCxn id="261" idx="6"/>
              <a:endCxn id="273" idx="2"/>
            </p:cNvCxnSpPr>
            <p:nvPr/>
          </p:nvCxnSpPr>
          <p:spPr>
            <a:xfrm flipV="1">
              <a:off x="1428728" y="4537082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216D948B-16C1-4B6A-A3FB-ACBB31C5F53B}"/>
                </a:ext>
              </a:extLst>
            </p:cNvPr>
            <p:cNvCxnSpPr>
              <a:stCxn id="261" idx="6"/>
              <a:endCxn id="274" idx="2"/>
            </p:cNvCxnSpPr>
            <p:nvPr/>
          </p:nvCxnSpPr>
          <p:spPr>
            <a:xfrm>
              <a:off x="1428728" y="489427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AB3F1A66-2985-4AE6-8490-E8BAF28DCE2B}"/>
                </a:ext>
              </a:extLst>
            </p:cNvPr>
            <p:cNvCxnSpPr>
              <a:stCxn id="261" idx="6"/>
              <a:endCxn id="275" idx="2"/>
            </p:cNvCxnSpPr>
            <p:nvPr/>
          </p:nvCxnSpPr>
          <p:spPr>
            <a:xfrm>
              <a:off x="1428728" y="4894273"/>
              <a:ext cx="571504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B921668F-FB29-4695-8A3E-17BB78DF4F9D}"/>
                </a:ext>
              </a:extLst>
            </p:cNvPr>
            <p:cNvCxnSpPr>
              <a:stCxn id="264" idx="6"/>
              <a:endCxn id="276" idx="2"/>
            </p:cNvCxnSpPr>
            <p:nvPr/>
          </p:nvCxnSpPr>
          <p:spPr>
            <a:xfrm flipV="1">
              <a:off x="1428728" y="5608653"/>
              <a:ext cx="571504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01CA20DD-4739-4E47-BCBF-638EF209931D}"/>
                </a:ext>
              </a:extLst>
            </p:cNvPr>
            <p:cNvCxnSpPr>
              <a:stCxn id="264" idx="6"/>
              <a:endCxn id="277" idx="2"/>
            </p:cNvCxnSpPr>
            <p:nvPr/>
          </p:nvCxnSpPr>
          <p:spPr>
            <a:xfrm>
              <a:off x="1428728" y="596584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686">
            <a:extLst>
              <a:ext uri="{FF2B5EF4-FFF2-40B4-BE49-F238E27FC236}">
                <a16:creationId xmlns:a16="http://schemas.microsoft.com/office/drawing/2014/main" id="{04CD5565-735E-427D-B84E-8B8D88531369}"/>
              </a:ext>
            </a:extLst>
          </p:cNvPr>
          <p:cNvGrpSpPr>
            <a:grpSpLocks/>
          </p:cNvGrpSpPr>
          <p:nvPr/>
        </p:nvGrpSpPr>
        <p:grpSpPr bwMode="auto">
          <a:xfrm>
            <a:off x="3125014" y="2035607"/>
            <a:ext cx="589513" cy="3376301"/>
            <a:chOff x="2143108" y="1571612"/>
            <a:chExt cx="785818" cy="4500594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C6628DFF-15C9-4EEB-912A-0519AF14B261}"/>
                </a:ext>
              </a:extLst>
            </p:cNvPr>
            <p:cNvSpPr/>
            <p:nvPr/>
          </p:nvSpPr>
          <p:spPr>
            <a:xfrm>
              <a:off x="2714612" y="15716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6A2C1C3-6437-4700-BEDE-AC356E569A56}"/>
                </a:ext>
              </a:extLst>
            </p:cNvPr>
            <p:cNvSpPr/>
            <p:nvPr/>
          </p:nvSpPr>
          <p:spPr>
            <a:xfrm>
              <a:off x="2714612" y="19288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E9FE768-B4B2-4AF9-9EA0-24DD492F96F1}"/>
                </a:ext>
              </a:extLst>
            </p:cNvPr>
            <p:cNvSpPr/>
            <p:nvPr/>
          </p:nvSpPr>
          <p:spPr>
            <a:xfrm>
              <a:off x="2714612" y="22859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A1682A59-B97A-4757-B078-E9CDFACBF9BD}"/>
                </a:ext>
              </a:extLst>
            </p:cNvPr>
            <p:cNvSpPr/>
            <p:nvPr/>
          </p:nvSpPr>
          <p:spPr>
            <a:xfrm>
              <a:off x="2714612" y="264318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A3E8CA9A-0F63-4ADD-99E2-7D28845FE5E4}"/>
                </a:ext>
              </a:extLst>
            </p:cNvPr>
            <p:cNvSpPr/>
            <p:nvPr/>
          </p:nvSpPr>
          <p:spPr>
            <a:xfrm>
              <a:off x="2714612" y="300037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EAA8DDA-1C0F-47B7-BDAD-7B9844F8D20A}"/>
                </a:ext>
              </a:extLst>
            </p:cNvPr>
            <p:cNvSpPr/>
            <p:nvPr/>
          </p:nvSpPr>
          <p:spPr>
            <a:xfrm>
              <a:off x="2714612" y="335756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AB878333-FE3F-4F52-813B-D2A0AD304AF9}"/>
                </a:ext>
              </a:extLst>
            </p:cNvPr>
            <p:cNvSpPr/>
            <p:nvPr/>
          </p:nvSpPr>
          <p:spPr>
            <a:xfrm>
              <a:off x="2714612" y="371475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3703743F-04B7-46B5-BEEB-0B2641137A0B}"/>
                </a:ext>
              </a:extLst>
            </p:cNvPr>
            <p:cNvSpPr/>
            <p:nvPr/>
          </p:nvSpPr>
          <p:spPr>
            <a:xfrm>
              <a:off x="2714612" y="407194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0179751-B74B-4D03-B5D0-E177BE719782}"/>
                </a:ext>
              </a:extLst>
            </p:cNvPr>
            <p:cNvSpPr/>
            <p:nvPr/>
          </p:nvSpPr>
          <p:spPr>
            <a:xfrm>
              <a:off x="2714612" y="442913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4149907-CCF4-4B23-B2C2-C8E6925D9A2F}"/>
                </a:ext>
              </a:extLst>
            </p:cNvPr>
            <p:cNvSpPr/>
            <p:nvPr/>
          </p:nvSpPr>
          <p:spPr>
            <a:xfrm>
              <a:off x="2714612" y="478632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766E29D6-4C05-42CB-831E-45B9916DC97E}"/>
                </a:ext>
              </a:extLst>
            </p:cNvPr>
            <p:cNvSpPr/>
            <p:nvPr/>
          </p:nvSpPr>
          <p:spPr>
            <a:xfrm>
              <a:off x="2714612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7B5BEC2-9EB4-4466-B50B-DF9D0495E436}"/>
                </a:ext>
              </a:extLst>
            </p:cNvPr>
            <p:cNvSpPr/>
            <p:nvPr/>
          </p:nvSpPr>
          <p:spPr>
            <a:xfrm>
              <a:off x="2714612" y="55007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B8C6BD4B-DB60-40C0-9DCF-128F84FA23ED}"/>
                </a:ext>
              </a:extLst>
            </p:cNvPr>
            <p:cNvSpPr/>
            <p:nvPr/>
          </p:nvSpPr>
          <p:spPr>
            <a:xfrm>
              <a:off x="2714612" y="58578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434" name="Straight Arrow Connector 433">
              <a:extLst>
                <a:ext uri="{FF2B5EF4-FFF2-40B4-BE49-F238E27FC236}">
                  <a16:creationId xmlns:a16="http://schemas.microsoft.com/office/drawing/2014/main" id="{4A035FF2-1034-4BED-9154-1B9B7089AAB8}"/>
                </a:ext>
              </a:extLst>
            </p:cNvPr>
            <p:cNvCxnSpPr>
              <a:stCxn id="266" idx="6"/>
              <a:endCxn id="278" idx="2"/>
            </p:cNvCxnSpPr>
            <p:nvPr/>
          </p:nvCxnSpPr>
          <p:spPr>
            <a:xfrm flipV="1">
              <a:off x="2143108" y="1679563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67888A0B-4D42-417D-AAF3-CDD9B3A37B4C}"/>
                </a:ext>
              </a:extLst>
            </p:cNvPr>
            <p:cNvCxnSpPr>
              <a:stCxn id="267" idx="6"/>
              <a:endCxn id="279" idx="2"/>
            </p:cNvCxnSpPr>
            <p:nvPr/>
          </p:nvCxnSpPr>
          <p:spPr>
            <a:xfrm flipV="1">
              <a:off x="2143108" y="2036753"/>
              <a:ext cx="571504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Arrow Connector 437">
              <a:extLst>
                <a:ext uri="{FF2B5EF4-FFF2-40B4-BE49-F238E27FC236}">
                  <a16:creationId xmlns:a16="http://schemas.microsoft.com/office/drawing/2014/main" id="{F6074D67-7D25-45A2-9021-513CCB8D0A69}"/>
                </a:ext>
              </a:extLst>
            </p:cNvPr>
            <p:cNvCxnSpPr>
              <a:stCxn id="267" idx="6"/>
              <a:endCxn id="280" idx="2"/>
            </p:cNvCxnSpPr>
            <p:nvPr/>
          </p:nvCxnSpPr>
          <p:spPr>
            <a:xfrm>
              <a:off x="2143108" y="2393943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10EB5A7E-4BC3-49C3-B8AA-CFBD5D16AB2D}"/>
                </a:ext>
              </a:extLst>
            </p:cNvPr>
            <p:cNvCxnSpPr>
              <a:stCxn id="267" idx="6"/>
              <a:endCxn id="281" idx="2"/>
            </p:cNvCxnSpPr>
            <p:nvPr/>
          </p:nvCxnSpPr>
          <p:spPr>
            <a:xfrm>
              <a:off x="2143108" y="2393943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C025D767-C7AA-454E-B6DE-55BB3F9CB12F}"/>
                </a:ext>
              </a:extLst>
            </p:cNvPr>
            <p:cNvCxnSpPr>
              <a:stCxn id="269" idx="6"/>
              <a:endCxn id="282" idx="2"/>
            </p:cNvCxnSpPr>
            <p:nvPr/>
          </p:nvCxnSpPr>
          <p:spPr>
            <a:xfrm>
              <a:off x="2143108" y="3108323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BCCE99DC-2A31-4CA5-87A8-FF2E53C0A17C}"/>
                </a:ext>
              </a:extLst>
            </p:cNvPr>
            <p:cNvCxnSpPr>
              <a:stCxn id="270" idx="6"/>
              <a:endCxn id="283" idx="2"/>
            </p:cNvCxnSpPr>
            <p:nvPr/>
          </p:nvCxnSpPr>
          <p:spPr>
            <a:xfrm>
              <a:off x="2143108" y="346551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Arrow Connector 448">
              <a:extLst>
                <a:ext uri="{FF2B5EF4-FFF2-40B4-BE49-F238E27FC236}">
                  <a16:creationId xmlns:a16="http://schemas.microsoft.com/office/drawing/2014/main" id="{A697C35A-8348-4B2F-B08B-7626C75195FC}"/>
                </a:ext>
              </a:extLst>
            </p:cNvPr>
            <p:cNvCxnSpPr>
              <a:stCxn id="272" idx="6"/>
              <a:endCxn id="284" idx="2"/>
            </p:cNvCxnSpPr>
            <p:nvPr/>
          </p:nvCxnSpPr>
          <p:spPr>
            <a:xfrm flipV="1">
              <a:off x="2143108" y="3822703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>
              <a:extLst>
                <a:ext uri="{FF2B5EF4-FFF2-40B4-BE49-F238E27FC236}">
                  <a16:creationId xmlns:a16="http://schemas.microsoft.com/office/drawing/2014/main" id="{95D778A3-A44E-4B46-860D-85025B9B6D95}"/>
                </a:ext>
              </a:extLst>
            </p:cNvPr>
            <p:cNvCxnSpPr>
              <a:stCxn id="273" idx="6"/>
              <a:endCxn id="285" idx="2"/>
            </p:cNvCxnSpPr>
            <p:nvPr/>
          </p:nvCxnSpPr>
          <p:spPr>
            <a:xfrm flipV="1">
              <a:off x="2143108" y="4179893"/>
              <a:ext cx="571504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>
              <a:extLst>
                <a:ext uri="{FF2B5EF4-FFF2-40B4-BE49-F238E27FC236}">
                  <a16:creationId xmlns:a16="http://schemas.microsoft.com/office/drawing/2014/main" id="{7E67D7B8-802F-4DA7-BE5C-F5208D9A31EE}"/>
                </a:ext>
              </a:extLst>
            </p:cNvPr>
            <p:cNvCxnSpPr>
              <a:stCxn id="274" idx="6"/>
              <a:endCxn id="286" idx="2"/>
            </p:cNvCxnSpPr>
            <p:nvPr/>
          </p:nvCxnSpPr>
          <p:spPr>
            <a:xfrm flipV="1">
              <a:off x="2143108" y="4537082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D3EB9A87-BEA2-4317-9254-62F972D013A9}"/>
                </a:ext>
              </a:extLst>
            </p:cNvPr>
            <p:cNvCxnSpPr>
              <a:stCxn id="274" idx="6"/>
              <a:endCxn id="287" idx="2"/>
            </p:cNvCxnSpPr>
            <p:nvPr/>
          </p:nvCxnSpPr>
          <p:spPr>
            <a:xfrm>
              <a:off x="2143108" y="489427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5A27289A-819F-46CF-83B8-CF27A4CFD729}"/>
                </a:ext>
              </a:extLst>
            </p:cNvPr>
            <p:cNvCxnSpPr>
              <a:stCxn id="275" idx="6"/>
              <a:endCxn id="289" idx="2"/>
            </p:cNvCxnSpPr>
            <p:nvPr/>
          </p:nvCxnSpPr>
          <p:spPr>
            <a:xfrm>
              <a:off x="2143108" y="5251462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Arrow Connector 459">
              <a:extLst>
                <a:ext uri="{FF2B5EF4-FFF2-40B4-BE49-F238E27FC236}">
                  <a16:creationId xmlns:a16="http://schemas.microsoft.com/office/drawing/2014/main" id="{D5590BDB-EF3A-42CB-921B-B3AC48929952}"/>
                </a:ext>
              </a:extLst>
            </p:cNvPr>
            <p:cNvCxnSpPr>
              <a:stCxn id="275" idx="6"/>
              <a:endCxn id="288" idx="2"/>
            </p:cNvCxnSpPr>
            <p:nvPr/>
          </p:nvCxnSpPr>
          <p:spPr>
            <a:xfrm>
              <a:off x="2143108" y="525146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E683A95C-661A-4230-85C0-1B4A118432AD}"/>
                </a:ext>
              </a:extLst>
            </p:cNvPr>
            <p:cNvCxnSpPr>
              <a:stCxn id="277" idx="6"/>
              <a:endCxn id="290" idx="2"/>
            </p:cNvCxnSpPr>
            <p:nvPr/>
          </p:nvCxnSpPr>
          <p:spPr>
            <a:xfrm>
              <a:off x="2143108" y="596584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687">
            <a:extLst>
              <a:ext uri="{FF2B5EF4-FFF2-40B4-BE49-F238E27FC236}">
                <a16:creationId xmlns:a16="http://schemas.microsoft.com/office/drawing/2014/main" id="{B39B908E-7E10-41F8-8322-35DB2CBF28B5}"/>
              </a:ext>
            </a:extLst>
          </p:cNvPr>
          <p:cNvGrpSpPr>
            <a:grpSpLocks/>
          </p:cNvGrpSpPr>
          <p:nvPr/>
        </p:nvGrpSpPr>
        <p:grpSpPr bwMode="auto">
          <a:xfrm>
            <a:off x="3660935" y="2035607"/>
            <a:ext cx="643105" cy="3376301"/>
            <a:chOff x="2857488" y="1571612"/>
            <a:chExt cx="857256" cy="4500594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E7E94248-BCA4-45A8-8A4F-38BD987A78FA}"/>
                </a:ext>
              </a:extLst>
            </p:cNvPr>
            <p:cNvSpPr/>
            <p:nvPr/>
          </p:nvSpPr>
          <p:spPr>
            <a:xfrm>
              <a:off x="3500429" y="1571612"/>
              <a:ext cx="214315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A351B82-1EB6-4738-B335-9CD6C0765D88}"/>
                </a:ext>
              </a:extLst>
            </p:cNvPr>
            <p:cNvSpPr/>
            <p:nvPr/>
          </p:nvSpPr>
          <p:spPr>
            <a:xfrm>
              <a:off x="3500429" y="1928802"/>
              <a:ext cx="214315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AE556D9E-649E-4971-8C7D-62320F715A6A}"/>
                </a:ext>
              </a:extLst>
            </p:cNvPr>
            <p:cNvSpPr/>
            <p:nvPr/>
          </p:nvSpPr>
          <p:spPr>
            <a:xfrm>
              <a:off x="3500429" y="2285992"/>
              <a:ext cx="214315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CCDFA8-DE87-4073-818C-9DC7290999F4}"/>
                </a:ext>
              </a:extLst>
            </p:cNvPr>
            <p:cNvSpPr/>
            <p:nvPr/>
          </p:nvSpPr>
          <p:spPr>
            <a:xfrm>
              <a:off x="3500429" y="2643182"/>
              <a:ext cx="214315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391C7D0-7C40-4EAF-ABEC-51A7C0CF83FC}"/>
                </a:ext>
              </a:extLst>
            </p:cNvPr>
            <p:cNvSpPr/>
            <p:nvPr/>
          </p:nvSpPr>
          <p:spPr>
            <a:xfrm>
              <a:off x="3500429" y="3000372"/>
              <a:ext cx="214315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3916DB9-E599-4B1C-9F2C-8A30FA53E574}"/>
                </a:ext>
              </a:extLst>
            </p:cNvPr>
            <p:cNvSpPr/>
            <p:nvPr/>
          </p:nvSpPr>
          <p:spPr>
            <a:xfrm>
              <a:off x="3500429" y="3357562"/>
              <a:ext cx="214315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22526A4-0D9F-4A91-B73F-71FC8EC82A38}"/>
                </a:ext>
              </a:extLst>
            </p:cNvPr>
            <p:cNvSpPr/>
            <p:nvPr/>
          </p:nvSpPr>
          <p:spPr>
            <a:xfrm>
              <a:off x="3500429" y="3714752"/>
              <a:ext cx="214315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075B270-7274-466D-AEB5-6D404366A838}"/>
                </a:ext>
              </a:extLst>
            </p:cNvPr>
            <p:cNvSpPr/>
            <p:nvPr/>
          </p:nvSpPr>
          <p:spPr>
            <a:xfrm>
              <a:off x="3500429" y="4071942"/>
              <a:ext cx="214315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7CBF225-DF33-43D2-BE00-D2EE4F1328F5}"/>
                </a:ext>
              </a:extLst>
            </p:cNvPr>
            <p:cNvSpPr/>
            <p:nvPr/>
          </p:nvSpPr>
          <p:spPr>
            <a:xfrm>
              <a:off x="3500429" y="4429132"/>
              <a:ext cx="214315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B5550CA7-0FF5-4F10-A0D8-B2601F332CF3}"/>
                </a:ext>
              </a:extLst>
            </p:cNvPr>
            <p:cNvSpPr/>
            <p:nvPr/>
          </p:nvSpPr>
          <p:spPr>
            <a:xfrm>
              <a:off x="3500429" y="4786322"/>
              <a:ext cx="214315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79E32AE4-C820-4FF4-917A-C943812AA062}"/>
                </a:ext>
              </a:extLst>
            </p:cNvPr>
            <p:cNvSpPr/>
            <p:nvPr/>
          </p:nvSpPr>
          <p:spPr>
            <a:xfrm>
              <a:off x="3500429" y="5143512"/>
              <a:ext cx="214315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62EB0521-EEEA-4324-A3C8-A510067A0550}"/>
                </a:ext>
              </a:extLst>
            </p:cNvPr>
            <p:cNvSpPr/>
            <p:nvPr/>
          </p:nvSpPr>
          <p:spPr>
            <a:xfrm>
              <a:off x="3500429" y="5500702"/>
              <a:ext cx="214315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195F857E-ACF6-4A2F-8285-4E7F985BA44F}"/>
                </a:ext>
              </a:extLst>
            </p:cNvPr>
            <p:cNvSpPr/>
            <p:nvPr/>
          </p:nvSpPr>
          <p:spPr>
            <a:xfrm>
              <a:off x="3500429" y="5857892"/>
              <a:ext cx="214315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5E4D399E-50B4-46FE-AB72-61D8CD440C1F}"/>
                </a:ext>
              </a:extLst>
            </p:cNvPr>
            <p:cNvCxnSpPr>
              <a:stCxn id="279" idx="6"/>
              <a:endCxn id="293" idx="2"/>
            </p:cNvCxnSpPr>
            <p:nvPr/>
          </p:nvCxnSpPr>
          <p:spPr>
            <a:xfrm>
              <a:off x="2857488" y="2036753"/>
              <a:ext cx="642941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>
              <a:extLst>
                <a:ext uri="{FF2B5EF4-FFF2-40B4-BE49-F238E27FC236}">
                  <a16:creationId xmlns:a16="http://schemas.microsoft.com/office/drawing/2014/main" id="{9E4B62A5-854F-46AE-9D48-43393A1CE660}"/>
                </a:ext>
              </a:extLst>
            </p:cNvPr>
            <p:cNvCxnSpPr>
              <a:stCxn id="279" idx="6"/>
              <a:endCxn id="291" idx="2"/>
            </p:cNvCxnSpPr>
            <p:nvPr/>
          </p:nvCxnSpPr>
          <p:spPr>
            <a:xfrm flipV="1">
              <a:off x="2857488" y="1679563"/>
              <a:ext cx="642941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E34F6826-4FC0-487D-81D8-1856407B1902}"/>
                </a:ext>
              </a:extLst>
            </p:cNvPr>
            <p:cNvCxnSpPr>
              <a:stCxn id="279" idx="6"/>
              <a:endCxn id="292" idx="2"/>
            </p:cNvCxnSpPr>
            <p:nvPr/>
          </p:nvCxnSpPr>
          <p:spPr>
            <a:xfrm>
              <a:off x="2857488" y="2036753"/>
              <a:ext cx="642941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>
              <a:extLst>
                <a:ext uri="{FF2B5EF4-FFF2-40B4-BE49-F238E27FC236}">
                  <a16:creationId xmlns:a16="http://schemas.microsoft.com/office/drawing/2014/main" id="{741A3EDB-DB98-4D42-A657-BE4C8C06E930}"/>
                </a:ext>
              </a:extLst>
            </p:cNvPr>
            <p:cNvCxnSpPr>
              <a:stCxn id="281" idx="6"/>
              <a:endCxn id="294" idx="2"/>
            </p:cNvCxnSpPr>
            <p:nvPr/>
          </p:nvCxnSpPr>
          <p:spPr>
            <a:xfrm>
              <a:off x="2857488" y="2751133"/>
              <a:ext cx="642941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6436BD81-3247-4DBC-AA8F-BBB3FA105A6A}"/>
                </a:ext>
              </a:extLst>
            </p:cNvPr>
            <p:cNvCxnSpPr>
              <a:stCxn id="281" idx="6"/>
              <a:endCxn id="295" idx="2"/>
            </p:cNvCxnSpPr>
            <p:nvPr/>
          </p:nvCxnSpPr>
          <p:spPr>
            <a:xfrm>
              <a:off x="2857488" y="2751133"/>
              <a:ext cx="642941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Arrow Connector 476">
              <a:extLst>
                <a:ext uri="{FF2B5EF4-FFF2-40B4-BE49-F238E27FC236}">
                  <a16:creationId xmlns:a16="http://schemas.microsoft.com/office/drawing/2014/main" id="{35B0D0C6-B018-4840-B6FB-579926229B26}"/>
                </a:ext>
              </a:extLst>
            </p:cNvPr>
            <p:cNvCxnSpPr>
              <a:stCxn id="281" idx="6"/>
              <a:endCxn id="296" idx="1"/>
            </p:cNvCxnSpPr>
            <p:nvPr/>
          </p:nvCxnSpPr>
          <p:spPr>
            <a:xfrm>
              <a:off x="2857488" y="2751133"/>
              <a:ext cx="674692" cy="638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0393610D-6C26-45C0-B2B4-4AFAAAD25F42}"/>
                </a:ext>
              </a:extLst>
            </p:cNvPr>
            <p:cNvCxnSpPr>
              <a:stCxn id="284" idx="6"/>
              <a:endCxn id="297" idx="2"/>
            </p:cNvCxnSpPr>
            <p:nvPr/>
          </p:nvCxnSpPr>
          <p:spPr>
            <a:xfrm>
              <a:off x="2857488" y="3822703"/>
              <a:ext cx="6429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A36DD968-F07F-47D9-A9F0-76081C4A1447}"/>
                </a:ext>
              </a:extLst>
            </p:cNvPr>
            <p:cNvCxnSpPr>
              <a:stCxn id="284" idx="6"/>
              <a:endCxn id="298" idx="2"/>
            </p:cNvCxnSpPr>
            <p:nvPr/>
          </p:nvCxnSpPr>
          <p:spPr>
            <a:xfrm>
              <a:off x="2857488" y="3822703"/>
              <a:ext cx="642941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A37B8051-F24D-488C-A004-EFD17BD0291B}"/>
                </a:ext>
              </a:extLst>
            </p:cNvPr>
            <p:cNvCxnSpPr>
              <a:stCxn id="285" idx="6"/>
              <a:endCxn id="299" idx="2"/>
            </p:cNvCxnSpPr>
            <p:nvPr/>
          </p:nvCxnSpPr>
          <p:spPr>
            <a:xfrm>
              <a:off x="2857488" y="4179893"/>
              <a:ext cx="642941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B36A9AEE-B08A-4B2B-898C-B66466E7D0DE}"/>
                </a:ext>
              </a:extLst>
            </p:cNvPr>
            <p:cNvCxnSpPr>
              <a:stCxn id="287" idx="6"/>
              <a:endCxn id="300" idx="2"/>
            </p:cNvCxnSpPr>
            <p:nvPr/>
          </p:nvCxnSpPr>
          <p:spPr>
            <a:xfrm>
              <a:off x="2857488" y="4894273"/>
              <a:ext cx="642941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3C14A572-EE41-4029-8671-6EE245561A63}"/>
                </a:ext>
              </a:extLst>
            </p:cNvPr>
            <p:cNvCxnSpPr>
              <a:stCxn id="288" idx="6"/>
              <a:endCxn id="301" idx="2"/>
            </p:cNvCxnSpPr>
            <p:nvPr/>
          </p:nvCxnSpPr>
          <p:spPr>
            <a:xfrm>
              <a:off x="2857488" y="5251462"/>
              <a:ext cx="6429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Arrow Connector 492">
              <a:extLst>
                <a:ext uri="{FF2B5EF4-FFF2-40B4-BE49-F238E27FC236}">
                  <a16:creationId xmlns:a16="http://schemas.microsoft.com/office/drawing/2014/main" id="{8500E758-1243-4106-B685-72C83BA78988}"/>
                </a:ext>
              </a:extLst>
            </p:cNvPr>
            <p:cNvCxnSpPr>
              <a:stCxn id="290" idx="6"/>
              <a:endCxn id="302" idx="2"/>
            </p:cNvCxnSpPr>
            <p:nvPr/>
          </p:nvCxnSpPr>
          <p:spPr>
            <a:xfrm flipV="1">
              <a:off x="2857488" y="5608653"/>
              <a:ext cx="642941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Arrow Connector 494">
              <a:extLst>
                <a:ext uri="{FF2B5EF4-FFF2-40B4-BE49-F238E27FC236}">
                  <a16:creationId xmlns:a16="http://schemas.microsoft.com/office/drawing/2014/main" id="{77920DDF-7ADC-43C6-A456-CEB62BCBB996}"/>
                </a:ext>
              </a:extLst>
            </p:cNvPr>
            <p:cNvCxnSpPr>
              <a:stCxn id="290" idx="6"/>
              <a:endCxn id="303" idx="2"/>
            </p:cNvCxnSpPr>
            <p:nvPr/>
          </p:nvCxnSpPr>
          <p:spPr>
            <a:xfrm>
              <a:off x="2857488" y="5965842"/>
              <a:ext cx="6429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688">
            <a:extLst>
              <a:ext uri="{FF2B5EF4-FFF2-40B4-BE49-F238E27FC236}">
                <a16:creationId xmlns:a16="http://schemas.microsoft.com/office/drawing/2014/main" id="{D2C163B6-FC35-41C1-985F-43827C235560}"/>
              </a:ext>
            </a:extLst>
          </p:cNvPr>
          <p:cNvGrpSpPr>
            <a:grpSpLocks/>
          </p:cNvGrpSpPr>
          <p:nvPr/>
        </p:nvGrpSpPr>
        <p:grpSpPr bwMode="auto">
          <a:xfrm>
            <a:off x="4250449" y="2035607"/>
            <a:ext cx="589513" cy="3376301"/>
            <a:chOff x="3643306" y="1571612"/>
            <a:chExt cx="785818" cy="4500594"/>
          </a:xfrm>
        </p:grpSpPr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74550174-CD22-4DE8-B6D5-0C39CAD48A0A}"/>
                </a:ext>
              </a:extLst>
            </p:cNvPr>
            <p:cNvSpPr/>
            <p:nvPr/>
          </p:nvSpPr>
          <p:spPr>
            <a:xfrm>
              <a:off x="4214810" y="15716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0138092A-F3B2-4FF4-AD76-F0B46228E555}"/>
                </a:ext>
              </a:extLst>
            </p:cNvPr>
            <p:cNvSpPr/>
            <p:nvPr/>
          </p:nvSpPr>
          <p:spPr>
            <a:xfrm>
              <a:off x="4214810" y="19288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0BF751E8-E6B2-4D97-82E2-4095757D7FBB}"/>
                </a:ext>
              </a:extLst>
            </p:cNvPr>
            <p:cNvSpPr/>
            <p:nvPr/>
          </p:nvSpPr>
          <p:spPr>
            <a:xfrm>
              <a:off x="4214810" y="22859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CE16039E-C738-4711-97BE-D655B3C6074B}"/>
                </a:ext>
              </a:extLst>
            </p:cNvPr>
            <p:cNvSpPr/>
            <p:nvPr/>
          </p:nvSpPr>
          <p:spPr>
            <a:xfrm>
              <a:off x="4214810" y="264318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5F8A171-E285-4F7C-B8A7-BD94F596B38A}"/>
                </a:ext>
              </a:extLst>
            </p:cNvPr>
            <p:cNvSpPr/>
            <p:nvPr/>
          </p:nvSpPr>
          <p:spPr>
            <a:xfrm>
              <a:off x="4214810" y="300037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4BC9805-2603-4B0D-9F2B-DC990EB19443}"/>
                </a:ext>
              </a:extLst>
            </p:cNvPr>
            <p:cNvSpPr/>
            <p:nvPr/>
          </p:nvSpPr>
          <p:spPr>
            <a:xfrm>
              <a:off x="4214810" y="335756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6776F2E6-9FB4-4490-8035-4D900D9A1DD1}"/>
                </a:ext>
              </a:extLst>
            </p:cNvPr>
            <p:cNvSpPr/>
            <p:nvPr/>
          </p:nvSpPr>
          <p:spPr>
            <a:xfrm>
              <a:off x="4214810" y="371475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6A906CE3-1948-4C40-8D3F-0DCFAB9C2806}"/>
                </a:ext>
              </a:extLst>
            </p:cNvPr>
            <p:cNvSpPr/>
            <p:nvPr/>
          </p:nvSpPr>
          <p:spPr>
            <a:xfrm>
              <a:off x="4214810" y="407194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D689F840-265C-4D32-8BA6-490FCF475355}"/>
                </a:ext>
              </a:extLst>
            </p:cNvPr>
            <p:cNvSpPr/>
            <p:nvPr/>
          </p:nvSpPr>
          <p:spPr>
            <a:xfrm>
              <a:off x="4214810" y="442913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D8536547-0FC8-4B9C-B97D-08CE39AC496D}"/>
                </a:ext>
              </a:extLst>
            </p:cNvPr>
            <p:cNvSpPr/>
            <p:nvPr/>
          </p:nvSpPr>
          <p:spPr>
            <a:xfrm>
              <a:off x="4214810" y="478632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6A9DB951-0436-4710-9307-C7824A624FBB}"/>
                </a:ext>
              </a:extLst>
            </p:cNvPr>
            <p:cNvSpPr/>
            <p:nvPr/>
          </p:nvSpPr>
          <p:spPr>
            <a:xfrm>
              <a:off x="4214810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9F1DFE38-42F7-4EFA-8D3D-DB8F478447FF}"/>
                </a:ext>
              </a:extLst>
            </p:cNvPr>
            <p:cNvSpPr/>
            <p:nvPr/>
          </p:nvSpPr>
          <p:spPr>
            <a:xfrm>
              <a:off x="4214810" y="55007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4E6C4D8F-F89B-419F-848D-1D7055D921F0}"/>
                </a:ext>
              </a:extLst>
            </p:cNvPr>
            <p:cNvSpPr/>
            <p:nvPr/>
          </p:nvSpPr>
          <p:spPr>
            <a:xfrm>
              <a:off x="4214810" y="58578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497" name="Straight Arrow Connector 496">
              <a:extLst>
                <a:ext uri="{FF2B5EF4-FFF2-40B4-BE49-F238E27FC236}">
                  <a16:creationId xmlns:a16="http://schemas.microsoft.com/office/drawing/2014/main" id="{9A23420E-276A-4C23-B0AF-08C9DE321E0A}"/>
                </a:ext>
              </a:extLst>
            </p:cNvPr>
            <p:cNvCxnSpPr>
              <a:stCxn id="291" idx="6"/>
              <a:endCxn id="304" idx="2"/>
            </p:cNvCxnSpPr>
            <p:nvPr/>
          </p:nvCxnSpPr>
          <p:spPr>
            <a:xfrm>
              <a:off x="3643306" y="1679563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>
              <a:extLst>
                <a:ext uri="{FF2B5EF4-FFF2-40B4-BE49-F238E27FC236}">
                  <a16:creationId xmlns:a16="http://schemas.microsoft.com/office/drawing/2014/main" id="{39CDDE89-AC72-451B-B60F-F2C0AEE1DD38}"/>
                </a:ext>
              </a:extLst>
            </p:cNvPr>
            <p:cNvCxnSpPr>
              <a:stCxn id="292" idx="6"/>
              <a:endCxn id="305" idx="2"/>
            </p:cNvCxnSpPr>
            <p:nvPr/>
          </p:nvCxnSpPr>
          <p:spPr>
            <a:xfrm>
              <a:off x="3643306" y="203675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>
              <a:extLst>
                <a:ext uri="{FF2B5EF4-FFF2-40B4-BE49-F238E27FC236}">
                  <a16:creationId xmlns:a16="http://schemas.microsoft.com/office/drawing/2014/main" id="{9EC95E7C-3B07-4270-9DC4-134BB3321DB0}"/>
                </a:ext>
              </a:extLst>
            </p:cNvPr>
            <p:cNvCxnSpPr>
              <a:stCxn id="293" idx="6"/>
              <a:endCxn id="306" idx="2"/>
            </p:cNvCxnSpPr>
            <p:nvPr/>
          </p:nvCxnSpPr>
          <p:spPr>
            <a:xfrm>
              <a:off x="3643306" y="2393943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>
              <a:extLst>
                <a:ext uri="{FF2B5EF4-FFF2-40B4-BE49-F238E27FC236}">
                  <a16:creationId xmlns:a16="http://schemas.microsoft.com/office/drawing/2014/main" id="{08EA36CB-69D7-46C4-92A6-91AFA28F4474}"/>
                </a:ext>
              </a:extLst>
            </p:cNvPr>
            <p:cNvCxnSpPr>
              <a:stCxn id="294" idx="6"/>
              <a:endCxn id="308" idx="2"/>
            </p:cNvCxnSpPr>
            <p:nvPr/>
          </p:nvCxnSpPr>
          <p:spPr>
            <a:xfrm>
              <a:off x="3643306" y="2751133"/>
              <a:ext cx="571504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CEC9071D-8AB7-4A31-9C4B-F837FD5D3385}"/>
                </a:ext>
              </a:extLst>
            </p:cNvPr>
            <p:cNvCxnSpPr>
              <a:stCxn id="294" idx="6"/>
              <a:endCxn id="307" idx="2"/>
            </p:cNvCxnSpPr>
            <p:nvPr/>
          </p:nvCxnSpPr>
          <p:spPr>
            <a:xfrm>
              <a:off x="3643306" y="275113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F7685805-F48A-47E0-92D4-29A6209BA19F}"/>
                </a:ext>
              </a:extLst>
            </p:cNvPr>
            <p:cNvCxnSpPr>
              <a:stCxn id="296" idx="6"/>
              <a:endCxn id="309" idx="2"/>
            </p:cNvCxnSpPr>
            <p:nvPr/>
          </p:nvCxnSpPr>
          <p:spPr>
            <a:xfrm>
              <a:off x="3643306" y="346551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id="{A61DB266-D51D-467E-940C-B1DA6B62B91F}"/>
                </a:ext>
              </a:extLst>
            </p:cNvPr>
            <p:cNvCxnSpPr>
              <a:stCxn id="296" idx="6"/>
              <a:endCxn id="310" idx="1"/>
            </p:cNvCxnSpPr>
            <p:nvPr/>
          </p:nvCxnSpPr>
          <p:spPr>
            <a:xfrm>
              <a:off x="3643306" y="3465513"/>
              <a:ext cx="603254" cy="2809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>
              <a:extLst>
                <a:ext uri="{FF2B5EF4-FFF2-40B4-BE49-F238E27FC236}">
                  <a16:creationId xmlns:a16="http://schemas.microsoft.com/office/drawing/2014/main" id="{79989C14-AAA8-4E4A-9285-C6E885ADAF95}"/>
                </a:ext>
              </a:extLst>
            </p:cNvPr>
            <p:cNvCxnSpPr>
              <a:stCxn id="296" idx="6"/>
              <a:endCxn id="311" idx="1"/>
            </p:cNvCxnSpPr>
            <p:nvPr/>
          </p:nvCxnSpPr>
          <p:spPr>
            <a:xfrm>
              <a:off x="3643306" y="3465513"/>
              <a:ext cx="603254" cy="638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F61913BC-5808-4CE6-A1E2-B0A9EEEE1612}"/>
                </a:ext>
              </a:extLst>
            </p:cNvPr>
            <p:cNvCxnSpPr>
              <a:stCxn id="299" idx="6"/>
              <a:endCxn id="312" idx="2"/>
            </p:cNvCxnSpPr>
            <p:nvPr/>
          </p:nvCxnSpPr>
          <p:spPr>
            <a:xfrm>
              <a:off x="3643306" y="453708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F15AF500-2687-4A48-9D1D-7EF1C3935680}"/>
                </a:ext>
              </a:extLst>
            </p:cNvPr>
            <p:cNvCxnSpPr>
              <a:stCxn id="299" idx="6"/>
              <a:endCxn id="313" idx="2"/>
            </p:cNvCxnSpPr>
            <p:nvPr/>
          </p:nvCxnSpPr>
          <p:spPr>
            <a:xfrm>
              <a:off x="3643306" y="4537082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id="{C8FE8BA3-EB4C-4AFB-A12C-85B51F2729CA}"/>
                </a:ext>
              </a:extLst>
            </p:cNvPr>
            <p:cNvCxnSpPr>
              <a:stCxn id="301" idx="6"/>
              <a:endCxn id="314" idx="2"/>
            </p:cNvCxnSpPr>
            <p:nvPr/>
          </p:nvCxnSpPr>
          <p:spPr>
            <a:xfrm>
              <a:off x="3643306" y="525146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CF712173-0565-4CE0-8F4B-91A3E9B8C76B}"/>
                </a:ext>
              </a:extLst>
            </p:cNvPr>
            <p:cNvCxnSpPr>
              <a:stCxn id="302" idx="6"/>
              <a:endCxn id="315" idx="2"/>
            </p:cNvCxnSpPr>
            <p:nvPr/>
          </p:nvCxnSpPr>
          <p:spPr>
            <a:xfrm>
              <a:off x="3643306" y="560865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A62BF91D-85F1-463C-BB51-60C0FAF2027A}"/>
                </a:ext>
              </a:extLst>
            </p:cNvPr>
            <p:cNvCxnSpPr>
              <a:stCxn id="303" idx="6"/>
              <a:endCxn id="316" idx="2"/>
            </p:cNvCxnSpPr>
            <p:nvPr/>
          </p:nvCxnSpPr>
          <p:spPr>
            <a:xfrm>
              <a:off x="3643306" y="596584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689">
            <a:extLst>
              <a:ext uri="{FF2B5EF4-FFF2-40B4-BE49-F238E27FC236}">
                <a16:creationId xmlns:a16="http://schemas.microsoft.com/office/drawing/2014/main" id="{CBE73669-9D3A-4415-B766-A5D7B9B63B3E}"/>
              </a:ext>
            </a:extLst>
          </p:cNvPr>
          <p:cNvGrpSpPr>
            <a:grpSpLocks/>
          </p:cNvGrpSpPr>
          <p:nvPr/>
        </p:nvGrpSpPr>
        <p:grpSpPr bwMode="auto">
          <a:xfrm>
            <a:off x="4786370" y="2035607"/>
            <a:ext cx="589513" cy="3376301"/>
            <a:chOff x="4357686" y="1571612"/>
            <a:chExt cx="785818" cy="4500594"/>
          </a:xfrm>
        </p:grpSpPr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85EED7B0-39FC-4B95-B388-3C38CDFD1AC5}"/>
                </a:ext>
              </a:extLst>
            </p:cNvPr>
            <p:cNvSpPr/>
            <p:nvPr/>
          </p:nvSpPr>
          <p:spPr>
            <a:xfrm>
              <a:off x="4929190" y="15716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390CDCF0-E433-4694-84A1-54E66E2AD0FE}"/>
                </a:ext>
              </a:extLst>
            </p:cNvPr>
            <p:cNvSpPr/>
            <p:nvPr/>
          </p:nvSpPr>
          <p:spPr>
            <a:xfrm>
              <a:off x="4929190" y="19288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A9732989-E74F-492B-8736-55AC6438F1F9}"/>
                </a:ext>
              </a:extLst>
            </p:cNvPr>
            <p:cNvSpPr/>
            <p:nvPr/>
          </p:nvSpPr>
          <p:spPr>
            <a:xfrm>
              <a:off x="4929190" y="22859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C1F9963F-F8EC-4F0E-AAC4-72F05DEE9010}"/>
                </a:ext>
              </a:extLst>
            </p:cNvPr>
            <p:cNvSpPr/>
            <p:nvPr/>
          </p:nvSpPr>
          <p:spPr>
            <a:xfrm>
              <a:off x="4929190" y="264318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6A89B578-1626-4214-9D9D-4FBC64646851}"/>
                </a:ext>
              </a:extLst>
            </p:cNvPr>
            <p:cNvSpPr/>
            <p:nvPr/>
          </p:nvSpPr>
          <p:spPr>
            <a:xfrm>
              <a:off x="4929190" y="300037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60919CDA-1134-4BB7-AFA9-A2D2DCDD1810}"/>
                </a:ext>
              </a:extLst>
            </p:cNvPr>
            <p:cNvSpPr/>
            <p:nvPr/>
          </p:nvSpPr>
          <p:spPr>
            <a:xfrm>
              <a:off x="4929190" y="335756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01200647-B17B-419B-9253-089B8C90B2B1}"/>
                </a:ext>
              </a:extLst>
            </p:cNvPr>
            <p:cNvSpPr/>
            <p:nvPr/>
          </p:nvSpPr>
          <p:spPr>
            <a:xfrm>
              <a:off x="4929190" y="371475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9031EFDA-C6AD-4A97-9D75-D12A146D0C85}"/>
                </a:ext>
              </a:extLst>
            </p:cNvPr>
            <p:cNvSpPr/>
            <p:nvPr/>
          </p:nvSpPr>
          <p:spPr>
            <a:xfrm>
              <a:off x="4929190" y="407194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5558091C-7327-46A7-8566-7CBB836E5BB7}"/>
                </a:ext>
              </a:extLst>
            </p:cNvPr>
            <p:cNvSpPr/>
            <p:nvPr/>
          </p:nvSpPr>
          <p:spPr>
            <a:xfrm>
              <a:off x="4929190" y="442913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06B340EC-6F9B-493A-A7ED-3C687698FEA8}"/>
                </a:ext>
              </a:extLst>
            </p:cNvPr>
            <p:cNvSpPr/>
            <p:nvPr/>
          </p:nvSpPr>
          <p:spPr>
            <a:xfrm>
              <a:off x="4929190" y="478632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447437F4-518A-4751-BCEF-A1C2E34CEDBC}"/>
                </a:ext>
              </a:extLst>
            </p:cNvPr>
            <p:cNvSpPr/>
            <p:nvPr/>
          </p:nvSpPr>
          <p:spPr>
            <a:xfrm>
              <a:off x="4929190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70FC4531-CB2C-4589-9018-18162DC2ADFF}"/>
                </a:ext>
              </a:extLst>
            </p:cNvPr>
            <p:cNvSpPr/>
            <p:nvPr/>
          </p:nvSpPr>
          <p:spPr>
            <a:xfrm>
              <a:off x="4929190" y="55007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2757913A-6BC2-41B6-9BC6-B14457A6D996}"/>
                </a:ext>
              </a:extLst>
            </p:cNvPr>
            <p:cNvSpPr/>
            <p:nvPr/>
          </p:nvSpPr>
          <p:spPr>
            <a:xfrm>
              <a:off x="4929190" y="58578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6A2C3AE7-F61A-4ED8-A66A-3BEEC60599DD}"/>
                </a:ext>
              </a:extLst>
            </p:cNvPr>
            <p:cNvCxnSpPr>
              <a:stCxn id="305" idx="6"/>
              <a:endCxn id="317" idx="3"/>
            </p:cNvCxnSpPr>
            <p:nvPr/>
          </p:nvCxnSpPr>
          <p:spPr>
            <a:xfrm flipV="1">
              <a:off x="4357686" y="1754176"/>
              <a:ext cx="603254" cy="2825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0CBE721B-A26D-4ABC-BD85-A100F207931E}"/>
                </a:ext>
              </a:extLst>
            </p:cNvPr>
            <p:cNvCxnSpPr>
              <a:stCxn id="305" idx="6"/>
              <a:endCxn id="318" idx="2"/>
            </p:cNvCxnSpPr>
            <p:nvPr/>
          </p:nvCxnSpPr>
          <p:spPr>
            <a:xfrm>
              <a:off x="4357686" y="203675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965A47EA-3679-4380-B481-937FDA4AC4B4}"/>
                </a:ext>
              </a:extLst>
            </p:cNvPr>
            <p:cNvCxnSpPr>
              <a:stCxn id="306" idx="6"/>
              <a:endCxn id="319" idx="2"/>
            </p:cNvCxnSpPr>
            <p:nvPr/>
          </p:nvCxnSpPr>
          <p:spPr>
            <a:xfrm>
              <a:off x="4357686" y="2393943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11B28440-A542-43E5-849D-08211FBE4E83}"/>
                </a:ext>
              </a:extLst>
            </p:cNvPr>
            <p:cNvCxnSpPr>
              <a:stCxn id="307" idx="6"/>
              <a:endCxn id="320" idx="2"/>
            </p:cNvCxnSpPr>
            <p:nvPr/>
          </p:nvCxnSpPr>
          <p:spPr>
            <a:xfrm>
              <a:off x="4357686" y="275113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BC787998-2F1B-43E9-920B-D59F729C7A76}"/>
                </a:ext>
              </a:extLst>
            </p:cNvPr>
            <p:cNvCxnSpPr>
              <a:stCxn id="307" idx="6"/>
              <a:endCxn id="321" idx="2"/>
            </p:cNvCxnSpPr>
            <p:nvPr/>
          </p:nvCxnSpPr>
          <p:spPr>
            <a:xfrm>
              <a:off x="4357686" y="2751133"/>
              <a:ext cx="571504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Arrow Connector 533">
              <a:extLst>
                <a:ext uri="{FF2B5EF4-FFF2-40B4-BE49-F238E27FC236}">
                  <a16:creationId xmlns:a16="http://schemas.microsoft.com/office/drawing/2014/main" id="{483AEC60-CAA1-4EA0-B995-040F68B11655}"/>
                </a:ext>
              </a:extLst>
            </p:cNvPr>
            <p:cNvCxnSpPr>
              <a:stCxn id="309" idx="6"/>
              <a:endCxn id="322" idx="2"/>
            </p:cNvCxnSpPr>
            <p:nvPr/>
          </p:nvCxnSpPr>
          <p:spPr>
            <a:xfrm>
              <a:off x="4357686" y="346551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Arrow Connector 535">
              <a:extLst>
                <a:ext uri="{FF2B5EF4-FFF2-40B4-BE49-F238E27FC236}">
                  <a16:creationId xmlns:a16="http://schemas.microsoft.com/office/drawing/2014/main" id="{A3627EA9-6DA0-4D43-8E93-67D3796934D8}"/>
                </a:ext>
              </a:extLst>
            </p:cNvPr>
            <p:cNvCxnSpPr>
              <a:stCxn id="310" idx="6"/>
              <a:endCxn id="323" idx="2"/>
            </p:cNvCxnSpPr>
            <p:nvPr/>
          </p:nvCxnSpPr>
          <p:spPr>
            <a:xfrm>
              <a:off x="4357686" y="3822703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>
              <a:extLst>
                <a:ext uri="{FF2B5EF4-FFF2-40B4-BE49-F238E27FC236}">
                  <a16:creationId xmlns:a16="http://schemas.microsoft.com/office/drawing/2014/main" id="{71C220BC-5B96-454B-AB57-509B38B8C25F}"/>
                </a:ext>
              </a:extLst>
            </p:cNvPr>
            <p:cNvCxnSpPr>
              <a:stCxn id="311" idx="6"/>
              <a:endCxn id="325" idx="2"/>
            </p:cNvCxnSpPr>
            <p:nvPr/>
          </p:nvCxnSpPr>
          <p:spPr>
            <a:xfrm>
              <a:off x="4357686" y="4179893"/>
              <a:ext cx="571504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21A73A2B-78BC-4C96-B1FB-F42BEE924805}"/>
                </a:ext>
              </a:extLst>
            </p:cNvPr>
            <p:cNvCxnSpPr>
              <a:stCxn id="311" idx="6"/>
              <a:endCxn id="326" idx="2"/>
            </p:cNvCxnSpPr>
            <p:nvPr/>
          </p:nvCxnSpPr>
          <p:spPr>
            <a:xfrm>
              <a:off x="4357686" y="4179893"/>
              <a:ext cx="57150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6DBD016D-F2F9-45F5-A122-A9FBEB9179B3}"/>
                </a:ext>
              </a:extLst>
            </p:cNvPr>
            <p:cNvCxnSpPr>
              <a:stCxn id="310" idx="6"/>
              <a:endCxn id="324" idx="2"/>
            </p:cNvCxnSpPr>
            <p:nvPr/>
          </p:nvCxnSpPr>
          <p:spPr>
            <a:xfrm>
              <a:off x="4357686" y="3822703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Arrow Connector 543">
              <a:extLst>
                <a:ext uri="{FF2B5EF4-FFF2-40B4-BE49-F238E27FC236}">
                  <a16:creationId xmlns:a16="http://schemas.microsoft.com/office/drawing/2014/main" id="{07306AF4-FC63-406C-AA35-18CE0E90A9F3}"/>
                </a:ext>
              </a:extLst>
            </p:cNvPr>
            <p:cNvCxnSpPr>
              <a:stCxn id="314" idx="6"/>
              <a:endCxn id="327" idx="2"/>
            </p:cNvCxnSpPr>
            <p:nvPr/>
          </p:nvCxnSpPr>
          <p:spPr>
            <a:xfrm>
              <a:off x="4357686" y="525146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Arrow Connector 545">
              <a:extLst>
                <a:ext uri="{FF2B5EF4-FFF2-40B4-BE49-F238E27FC236}">
                  <a16:creationId xmlns:a16="http://schemas.microsoft.com/office/drawing/2014/main" id="{FDD6C7C6-AA94-4350-B1B5-88152832AE45}"/>
                </a:ext>
              </a:extLst>
            </p:cNvPr>
            <p:cNvCxnSpPr>
              <a:stCxn id="314" idx="6"/>
              <a:endCxn id="328" idx="2"/>
            </p:cNvCxnSpPr>
            <p:nvPr/>
          </p:nvCxnSpPr>
          <p:spPr>
            <a:xfrm>
              <a:off x="4357686" y="5251462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Arrow Connector 548">
              <a:extLst>
                <a:ext uri="{FF2B5EF4-FFF2-40B4-BE49-F238E27FC236}">
                  <a16:creationId xmlns:a16="http://schemas.microsoft.com/office/drawing/2014/main" id="{F07D4E4F-8E28-4654-B457-10DF7B87DB12}"/>
                </a:ext>
              </a:extLst>
            </p:cNvPr>
            <p:cNvCxnSpPr>
              <a:stCxn id="316" idx="6"/>
              <a:endCxn id="329" idx="2"/>
            </p:cNvCxnSpPr>
            <p:nvPr/>
          </p:nvCxnSpPr>
          <p:spPr>
            <a:xfrm>
              <a:off x="4357686" y="596584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690">
            <a:extLst>
              <a:ext uri="{FF2B5EF4-FFF2-40B4-BE49-F238E27FC236}">
                <a16:creationId xmlns:a16="http://schemas.microsoft.com/office/drawing/2014/main" id="{AA17A40B-046A-419D-B74A-5BEA987BF148}"/>
              </a:ext>
            </a:extLst>
          </p:cNvPr>
          <p:cNvGrpSpPr>
            <a:grpSpLocks/>
          </p:cNvGrpSpPr>
          <p:nvPr/>
        </p:nvGrpSpPr>
        <p:grpSpPr bwMode="auto">
          <a:xfrm>
            <a:off x="5322289" y="2035607"/>
            <a:ext cx="643105" cy="3376301"/>
            <a:chOff x="5072066" y="1571612"/>
            <a:chExt cx="857256" cy="4500594"/>
          </a:xfrm>
        </p:grpSpPr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89D6C421-7FD0-4BD0-898F-7586D2423EF2}"/>
                </a:ext>
              </a:extLst>
            </p:cNvPr>
            <p:cNvSpPr/>
            <p:nvPr/>
          </p:nvSpPr>
          <p:spPr>
            <a:xfrm>
              <a:off x="5715009" y="1571612"/>
              <a:ext cx="214313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4CC6B517-DBA2-4795-9B50-511F4B95A9D7}"/>
                </a:ext>
              </a:extLst>
            </p:cNvPr>
            <p:cNvSpPr/>
            <p:nvPr/>
          </p:nvSpPr>
          <p:spPr>
            <a:xfrm>
              <a:off x="5715009" y="1928802"/>
              <a:ext cx="214313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7FDBAAC1-BE05-4584-952C-B432062DE278}"/>
                </a:ext>
              </a:extLst>
            </p:cNvPr>
            <p:cNvSpPr/>
            <p:nvPr/>
          </p:nvSpPr>
          <p:spPr>
            <a:xfrm>
              <a:off x="5715009" y="2285992"/>
              <a:ext cx="214313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B71C0420-B126-4437-BF27-4F0E5C5DBEA0}"/>
                </a:ext>
              </a:extLst>
            </p:cNvPr>
            <p:cNvSpPr/>
            <p:nvPr/>
          </p:nvSpPr>
          <p:spPr>
            <a:xfrm>
              <a:off x="5715009" y="2643182"/>
              <a:ext cx="214313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16C4F1D7-3BA4-4504-B2B9-DF1899DADEF0}"/>
                </a:ext>
              </a:extLst>
            </p:cNvPr>
            <p:cNvSpPr/>
            <p:nvPr/>
          </p:nvSpPr>
          <p:spPr>
            <a:xfrm>
              <a:off x="5715009" y="3000372"/>
              <a:ext cx="214313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BBD6980B-877C-4D51-AA3F-16C587C0EDC6}"/>
                </a:ext>
              </a:extLst>
            </p:cNvPr>
            <p:cNvSpPr/>
            <p:nvPr/>
          </p:nvSpPr>
          <p:spPr>
            <a:xfrm>
              <a:off x="5715009" y="3357562"/>
              <a:ext cx="214313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2D0E4094-613D-4181-A3B0-5F404797BD72}"/>
                </a:ext>
              </a:extLst>
            </p:cNvPr>
            <p:cNvSpPr/>
            <p:nvPr/>
          </p:nvSpPr>
          <p:spPr>
            <a:xfrm>
              <a:off x="5715009" y="3714752"/>
              <a:ext cx="214313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58D98C7F-61FE-4247-9797-527403A83870}"/>
                </a:ext>
              </a:extLst>
            </p:cNvPr>
            <p:cNvSpPr/>
            <p:nvPr/>
          </p:nvSpPr>
          <p:spPr>
            <a:xfrm>
              <a:off x="5715009" y="4071942"/>
              <a:ext cx="214313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D9B8A1B0-0D35-49FB-96A7-7FFE1521E6F3}"/>
                </a:ext>
              </a:extLst>
            </p:cNvPr>
            <p:cNvSpPr/>
            <p:nvPr/>
          </p:nvSpPr>
          <p:spPr>
            <a:xfrm>
              <a:off x="5715009" y="4429132"/>
              <a:ext cx="214313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10E26FF5-C6A5-42AA-85F2-EA4B6A9E2C5E}"/>
                </a:ext>
              </a:extLst>
            </p:cNvPr>
            <p:cNvSpPr/>
            <p:nvPr/>
          </p:nvSpPr>
          <p:spPr>
            <a:xfrm>
              <a:off x="5715009" y="4786322"/>
              <a:ext cx="214313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B8011833-A431-4693-951E-72DC17630CDC}"/>
                </a:ext>
              </a:extLst>
            </p:cNvPr>
            <p:cNvSpPr/>
            <p:nvPr/>
          </p:nvSpPr>
          <p:spPr>
            <a:xfrm>
              <a:off x="5715009" y="5143512"/>
              <a:ext cx="214313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21E0194-47B3-479F-8AB1-C22632C80751}"/>
                </a:ext>
              </a:extLst>
            </p:cNvPr>
            <p:cNvSpPr/>
            <p:nvPr/>
          </p:nvSpPr>
          <p:spPr>
            <a:xfrm>
              <a:off x="5715009" y="5500702"/>
              <a:ext cx="214313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D3D2AE66-27A0-43D6-B759-E40A6EDD121C}"/>
                </a:ext>
              </a:extLst>
            </p:cNvPr>
            <p:cNvSpPr/>
            <p:nvPr/>
          </p:nvSpPr>
          <p:spPr>
            <a:xfrm>
              <a:off x="5715009" y="5857892"/>
              <a:ext cx="214313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2E5D1822-AE7F-4C26-BC00-EF62F34D275B}"/>
                </a:ext>
              </a:extLst>
            </p:cNvPr>
            <p:cNvCxnSpPr>
              <a:stCxn id="317" idx="6"/>
              <a:endCxn id="330" idx="2"/>
            </p:cNvCxnSpPr>
            <p:nvPr/>
          </p:nvCxnSpPr>
          <p:spPr>
            <a:xfrm>
              <a:off x="5072066" y="1679563"/>
              <a:ext cx="64294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id="{C1A74867-5C26-44DB-982C-65FAE7DD3A99}"/>
                </a:ext>
              </a:extLst>
            </p:cNvPr>
            <p:cNvCxnSpPr>
              <a:stCxn id="317" idx="6"/>
              <a:endCxn id="331" idx="2"/>
            </p:cNvCxnSpPr>
            <p:nvPr/>
          </p:nvCxnSpPr>
          <p:spPr>
            <a:xfrm>
              <a:off x="5072066" y="1679563"/>
              <a:ext cx="642943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B47CB43-1CE4-4428-A9F7-AA2AC49537F3}"/>
                </a:ext>
              </a:extLst>
            </p:cNvPr>
            <p:cNvCxnSpPr>
              <a:stCxn id="319" idx="6"/>
              <a:endCxn id="332" idx="2"/>
            </p:cNvCxnSpPr>
            <p:nvPr/>
          </p:nvCxnSpPr>
          <p:spPr>
            <a:xfrm>
              <a:off x="5072066" y="2393943"/>
              <a:ext cx="64294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36A3F560-0238-4D28-A4A7-0AF8FE3F8B84}"/>
                </a:ext>
              </a:extLst>
            </p:cNvPr>
            <p:cNvCxnSpPr>
              <a:stCxn id="320" idx="6"/>
              <a:endCxn id="333" idx="2"/>
            </p:cNvCxnSpPr>
            <p:nvPr/>
          </p:nvCxnSpPr>
          <p:spPr>
            <a:xfrm>
              <a:off x="5072066" y="2751133"/>
              <a:ext cx="64294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Arrow Connector 558">
              <a:extLst>
                <a:ext uri="{FF2B5EF4-FFF2-40B4-BE49-F238E27FC236}">
                  <a16:creationId xmlns:a16="http://schemas.microsoft.com/office/drawing/2014/main" id="{065AB5E5-9F1A-478D-B5C8-B4BB5DE4562D}"/>
                </a:ext>
              </a:extLst>
            </p:cNvPr>
            <p:cNvCxnSpPr>
              <a:stCxn id="320" idx="6"/>
              <a:endCxn id="334" idx="2"/>
            </p:cNvCxnSpPr>
            <p:nvPr/>
          </p:nvCxnSpPr>
          <p:spPr>
            <a:xfrm>
              <a:off x="5072066" y="2751133"/>
              <a:ext cx="642943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19BDCF15-775B-4F62-B32D-13A68C3BC16B}"/>
                </a:ext>
              </a:extLst>
            </p:cNvPr>
            <p:cNvCxnSpPr>
              <a:stCxn id="322" idx="6"/>
              <a:endCxn id="335" idx="2"/>
            </p:cNvCxnSpPr>
            <p:nvPr/>
          </p:nvCxnSpPr>
          <p:spPr>
            <a:xfrm>
              <a:off x="5072066" y="3465513"/>
              <a:ext cx="64294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Arrow Connector 562">
              <a:extLst>
                <a:ext uri="{FF2B5EF4-FFF2-40B4-BE49-F238E27FC236}">
                  <a16:creationId xmlns:a16="http://schemas.microsoft.com/office/drawing/2014/main" id="{09DE9938-3DEF-433F-B98E-F3538BBF3D5B}"/>
                </a:ext>
              </a:extLst>
            </p:cNvPr>
            <p:cNvCxnSpPr>
              <a:stCxn id="323" idx="6"/>
              <a:endCxn id="336" idx="2"/>
            </p:cNvCxnSpPr>
            <p:nvPr/>
          </p:nvCxnSpPr>
          <p:spPr>
            <a:xfrm>
              <a:off x="5072066" y="3822703"/>
              <a:ext cx="64294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5A36E3AA-4331-495D-9330-7DE5D9013345}"/>
                </a:ext>
              </a:extLst>
            </p:cNvPr>
            <p:cNvCxnSpPr>
              <a:stCxn id="324" idx="6"/>
              <a:endCxn id="337" idx="2"/>
            </p:cNvCxnSpPr>
            <p:nvPr/>
          </p:nvCxnSpPr>
          <p:spPr>
            <a:xfrm>
              <a:off x="5072066" y="4179893"/>
              <a:ext cx="64294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AC46BA1F-DB3B-48CE-9C1A-24260E3C8585}"/>
                </a:ext>
              </a:extLst>
            </p:cNvPr>
            <p:cNvCxnSpPr>
              <a:stCxn id="324" idx="6"/>
              <a:endCxn id="338" idx="2"/>
            </p:cNvCxnSpPr>
            <p:nvPr/>
          </p:nvCxnSpPr>
          <p:spPr>
            <a:xfrm>
              <a:off x="5072066" y="4179893"/>
              <a:ext cx="642943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0BF0BE63-D791-4325-B3FC-2AF672727881}"/>
                </a:ext>
              </a:extLst>
            </p:cNvPr>
            <p:cNvCxnSpPr>
              <a:stCxn id="326" idx="6"/>
              <a:endCxn id="339" idx="2"/>
            </p:cNvCxnSpPr>
            <p:nvPr/>
          </p:nvCxnSpPr>
          <p:spPr>
            <a:xfrm>
              <a:off x="5072066" y="4894273"/>
              <a:ext cx="64294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60A20ACB-33C5-4BE4-9A3E-600366F69404}"/>
                </a:ext>
              </a:extLst>
            </p:cNvPr>
            <p:cNvCxnSpPr>
              <a:stCxn id="326" idx="6"/>
              <a:endCxn id="340" idx="2"/>
            </p:cNvCxnSpPr>
            <p:nvPr/>
          </p:nvCxnSpPr>
          <p:spPr>
            <a:xfrm>
              <a:off x="5072066" y="4894273"/>
              <a:ext cx="642943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70BDE73C-C66C-453D-89D9-D46176DBC2C0}"/>
                </a:ext>
              </a:extLst>
            </p:cNvPr>
            <p:cNvCxnSpPr>
              <a:stCxn id="328" idx="6"/>
              <a:endCxn id="341" idx="2"/>
            </p:cNvCxnSpPr>
            <p:nvPr/>
          </p:nvCxnSpPr>
          <p:spPr>
            <a:xfrm>
              <a:off x="5072066" y="5608653"/>
              <a:ext cx="64294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A0E7DD7A-DD34-4BA2-9E75-7D36E39262E6}"/>
                </a:ext>
              </a:extLst>
            </p:cNvPr>
            <p:cNvCxnSpPr>
              <a:stCxn id="328" idx="6"/>
              <a:endCxn id="342" idx="2"/>
            </p:cNvCxnSpPr>
            <p:nvPr/>
          </p:nvCxnSpPr>
          <p:spPr>
            <a:xfrm>
              <a:off x="5072066" y="5608653"/>
              <a:ext cx="642943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691">
            <a:extLst>
              <a:ext uri="{FF2B5EF4-FFF2-40B4-BE49-F238E27FC236}">
                <a16:creationId xmlns:a16="http://schemas.microsoft.com/office/drawing/2014/main" id="{CAA68BB6-97EF-4DC4-AFFB-9E4115678C82}"/>
              </a:ext>
            </a:extLst>
          </p:cNvPr>
          <p:cNvGrpSpPr>
            <a:grpSpLocks/>
          </p:cNvGrpSpPr>
          <p:nvPr/>
        </p:nvGrpSpPr>
        <p:grpSpPr bwMode="auto">
          <a:xfrm>
            <a:off x="5887984" y="2035607"/>
            <a:ext cx="666924" cy="3376301"/>
            <a:chOff x="5826499" y="1571612"/>
            <a:chExt cx="888641" cy="4500594"/>
          </a:xfrm>
        </p:grpSpPr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032A38E3-F354-45BD-BAD1-7831DF78A261}"/>
                </a:ext>
              </a:extLst>
            </p:cNvPr>
            <p:cNvSpPr/>
            <p:nvPr/>
          </p:nvSpPr>
          <p:spPr>
            <a:xfrm>
              <a:off x="6500914" y="1571612"/>
              <a:ext cx="21422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2B109A1E-2464-449E-A54F-F67DECCAA239}"/>
                </a:ext>
              </a:extLst>
            </p:cNvPr>
            <p:cNvSpPr/>
            <p:nvPr/>
          </p:nvSpPr>
          <p:spPr>
            <a:xfrm>
              <a:off x="6500914" y="1928802"/>
              <a:ext cx="214226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3BDD4542-F207-4B94-9463-B9C6043DE460}"/>
                </a:ext>
              </a:extLst>
            </p:cNvPr>
            <p:cNvSpPr/>
            <p:nvPr/>
          </p:nvSpPr>
          <p:spPr>
            <a:xfrm>
              <a:off x="6500914" y="2285992"/>
              <a:ext cx="21422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9C4CF6-F933-4486-98A8-B7FB5DE6C1A1}"/>
                </a:ext>
              </a:extLst>
            </p:cNvPr>
            <p:cNvSpPr/>
            <p:nvPr/>
          </p:nvSpPr>
          <p:spPr>
            <a:xfrm>
              <a:off x="6500914" y="2643182"/>
              <a:ext cx="214226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90D96AD6-C714-4D25-9F8F-E20CEF0E423A}"/>
                </a:ext>
              </a:extLst>
            </p:cNvPr>
            <p:cNvSpPr/>
            <p:nvPr/>
          </p:nvSpPr>
          <p:spPr>
            <a:xfrm>
              <a:off x="6500914" y="3000372"/>
              <a:ext cx="21422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A445719-CBC8-4787-BC08-DAB6F7BA8761}"/>
                </a:ext>
              </a:extLst>
            </p:cNvPr>
            <p:cNvSpPr/>
            <p:nvPr/>
          </p:nvSpPr>
          <p:spPr>
            <a:xfrm>
              <a:off x="6500914" y="3357562"/>
              <a:ext cx="214226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ECB78F08-7556-4096-BAEA-48C628B0E2A6}"/>
                </a:ext>
              </a:extLst>
            </p:cNvPr>
            <p:cNvSpPr/>
            <p:nvPr/>
          </p:nvSpPr>
          <p:spPr>
            <a:xfrm>
              <a:off x="6500914" y="3714752"/>
              <a:ext cx="21422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83D48733-2FD1-4B2F-B41D-718C739A41E8}"/>
                </a:ext>
              </a:extLst>
            </p:cNvPr>
            <p:cNvSpPr/>
            <p:nvPr/>
          </p:nvSpPr>
          <p:spPr>
            <a:xfrm>
              <a:off x="6500914" y="4071942"/>
              <a:ext cx="214226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6F92CA8C-4C63-423B-BA16-AFED58058957}"/>
                </a:ext>
              </a:extLst>
            </p:cNvPr>
            <p:cNvSpPr/>
            <p:nvPr/>
          </p:nvSpPr>
          <p:spPr>
            <a:xfrm>
              <a:off x="6500914" y="4429132"/>
              <a:ext cx="21422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0C3ADCC7-338E-47AD-A359-40447FF89AA5}"/>
                </a:ext>
              </a:extLst>
            </p:cNvPr>
            <p:cNvSpPr/>
            <p:nvPr/>
          </p:nvSpPr>
          <p:spPr>
            <a:xfrm>
              <a:off x="6500914" y="4786322"/>
              <a:ext cx="214226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4ED1895C-F43D-43F1-901A-A1A1FBD0A345}"/>
                </a:ext>
              </a:extLst>
            </p:cNvPr>
            <p:cNvSpPr/>
            <p:nvPr/>
          </p:nvSpPr>
          <p:spPr>
            <a:xfrm>
              <a:off x="6500914" y="5143512"/>
              <a:ext cx="21422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7537108F-D0E3-430A-B3AE-BAED9931C7F0}"/>
                </a:ext>
              </a:extLst>
            </p:cNvPr>
            <p:cNvSpPr/>
            <p:nvPr/>
          </p:nvSpPr>
          <p:spPr>
            <a:xfrm>
              <a:off x="6500914" y="5500702"/>
              <a:ext cx="214226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B86CE44E-F234-4AEA-B950-ADFE5B1F8FDC}"/>
                </a:ext>
              </a:extLst>
            </p:cNvPr>
            <p:cNvSpPr/>
            <p:nvPr/>
          </p:nvSpPr>
          <p:spPr>
            <a:xfrm>
              <a:off x="6500914" y="5857892"/>
              <a:ext cx="21422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id="{A2B61ABD-E432-491B-9DAD-7BE11DB7DF6C}"/>
                </a:ext>
              </a:extLst>
            </p:cNvPr>
            <p:cNvCxnSpPr>
              <a:stCxn id="330" idx="6"/>
              <a:endCxn id="343" idx="2"/>
            </p:cNvCxnSpPr>
            <p:nvPr/>
          </p:nvCxnSpPr>
          <p:spPr>
            <a:xfrm>
              <a:off x="5858236" y="1679563"/>
              <a:ext cx="64267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744DBD55-8341-47FF-8B1F-83C62254F725}"/>
                </a:ext>
              </a:extLst>
            </p:cNvPr>
            <p:cNvCxnSpPr>
              <a:stCxn id="330" idx="6"/>
              <a:endCxn id="344" idx="2"/>
            </p:cNvCxnSpPr>
            <p:nvPr/>
          </p:nvCxnSpPr>
          <p:spPr>
            <a:xfrm>
              <a:off x="5858236" y="1679563"/>
              <a:ext cx="642677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>
              <a:extLst>
                <a:ext uri="{FF2B5EF4-FFF2-40B4-BE49-F238E27FC236}">
                  <a16:creationId xmlns:a16="http://schemas.microsoft.com/office/drawing/2014/main" id="{E11F24F7-CE19-4F6E-B86E-E5B51BDAFE80}"/>
                </a:ext>
              </a:extLst>
            </p:cNvPr>
            <p:cNvCxnSpPr>
              <a:stCxn id="330" idx="6"/>
              <a:endCxn id="345" idx="2"/>
            </p:cNvCxnSpPr>
            <p:nvPr/>
          </p:nvCxnSpPr>
          <p:spPr>
            <a:xfrm>
              <a:off x="5858236" y="1679563"/>
              <a:ext cx="642677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C0ED0022-F4EE-452C-B66A-12FC79D35D26}"/>
                </a:ext>
              </a:extLst>
            </p:cNvPr>
            <p:cNvCxnSpPr>
              <a:stCxn id="333" idx="6"/>
              <a:endCxn id="346" idx="2"/>
            </p:cNvCxnSpPr>
            <p:nvPr/>
          </p:nvCxnSpPr>
          <p:spPr>
            <a:xfrm>
              <a:off x="5858236" y="2751133"/>
              <a:ext cx="64267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4BD68459-FD61-4B4F-8ADC-709592155523}"/>
                </a:ext>
              </a:extLst>
            </p:cNvPr>
            <p:cNvCxnSpPr>
              <a:stCxn id="334" idx="6"/>
              <a:endCxn id="347" idx="2"/>
            </p:cNvCxnSpPr>
            <p:nvPr/>
          </p:nvCxnSpPr>
          <p:spPr>
            <a:xfrm>
              <a:off x="5858236" y="3108323"/>
              <a:ext cx="64267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9F56747B-13C9-4490-AABE-96C96085C598}"/>
                </a:ext>
              </a:extLst>
            </p:cNvPr>
            <p:cNvCxnSpPr>
              <a:stCxn id="334" idx="6"/>
              <a:endCxn id="348" idx="2"/>
            </p:cNvCxnSpPr>
            <p:nvPr/>
          </p:nvCxnSpPr>
          <p:spPr>
            <a:xfrm>
              <a:off x="5858236" y="3108323"/>
              <a:ext cx="642677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5CC45288-A7B2-4FB1-98F8-02DC68509127}"/>
                </a:ext>
              </a:extLst>
            </p:cNvPr>
            <p:cNvCxnSpPr>
              <a:stCxn id="336" idx="6"/>
              <a:endCxn id="349" idx="2"/>
            </p:cNvCxnSpPr>
            <p:nvPr/>
          </p:nvCxnSpPr>
          <p:spPr>
            <a:xfrm>
              <a:off x="5858236" y="3822703"/>
              <a:ext cx="64267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7332D225-4AA1-4868-80F9-6A69293F02CF}"/>
                </a:ext>
              </a:extLst>
            </p:cNvPr>
            <p:cNvCxnSpPr>
              <a:stCxn id="336" idx="6"/>
              <a:endCxn id="350" idx="2"/>
            </p:cNvCxnSpPr>
            <p:nvPr/>
          </p:nvCxnSpPr>
          <p:spPr>
            <a:xfrm>
              <a:off x="5858236" y="3822703"/>
              <a:ext cx="642677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Arrow Connector 593">
              <a:extLst>
                <a:ext uri="{FF2B5EF4-FFF2-40B4-BE49-F238E27FC236}">
                  <a16:creationId xmlns:a16="http://schemas.microsoft.com/office/drawing/2014/main" id="{38CB49BC-4008-4A8A-A572-A63F5FF26C77}"/>
                </a:ext>
              </a:extLst>
            </p:cNvPr>
            <p:cNvCxnSpPr>
              <a:stCxn id="338" idx="6"/>
              <a:endCxn id="351" idx="2"/>
            </p:cNvCxnSpPr>
            <p:nvPr/>
          </p:nvCxnSpPr>
          <p:spPr>
            <a:xfrm>
              <a:off x="5858236" y="4537082"/>
              <a:ext cx="64267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>
              <a:extLst>
                <a:ext uri="{FF2B5EF4-FFF2-40B4-BE49-F238E27FC236}">
                  <a16:creationId xmlns:a16="http://schemas.microsoft.com/office/drawing/2014/main" id="{6B249F48-D63C-4184-B4EB-73B7F75E28DB}"/>
                </a:ext>
              </a:extLst>
            </p:cNvPr>
            <p:cNvCxnSpPr>
              <a:stCxn id="339" idx="6"/>
              <a:endCxn id="352" idx="2"/>
            </p:cNvCxnSpPr>
            <p:nvPr/>
          </p:nvCxnSpPr>
          <p:spPr>
            <a:xfrm>
              <a:off x="5858236" y="4894273"/>
              <a:ext cx="64267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Arrow Connector 597">
              <a:extLst>
                <a:ext uri="{FF2B5EF4-FFF2-40B4-BE49-F238E27FC236}">
                  <a16:creationId xmlns:a16="http://schemas.microsoft.com/office/drawing/2014/main" id="{3B595A0C-126F-4276-8115-584B0674A125}"/>
                </a:ext>
              </a:extLst>
            </p:cNvPr>
            <p:cNvCxnSpPr>
              <a:stCxn id="339" idx="6"/>
              <a:endCxn id="353" idx="2"/>
            </p:cNvCxnSpPr>
            <p:nvPr/>
          </p:nvCxnSpPr>
          <p:spPr>
            <a:xfrm>
              <a:off x="5858236" y="4894273"/>
              <a:ext cx="642677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Arrow Connector 599">
              <a:extLst>
                <a:ext uri="{FF2B5EF4-FFF2-40B4-BE49-F238E27FC236}">
                  <a16:creationId xmlns:a16="http://schemas.microsoft.com/office/drawing/2014/main" id="{5EDBE739-DF0F-4D46-9ECF-88A4FD459F66}"/>
                </a:ext>
              </a:extLst>
            </p:cNvPr>
            <p:cNvCxnSpPr>
              <a:stCxn id="340" idx="5"/>
              <a:endCxn id="354" idx="2"/>
            </p:cNvCxnSpPr>
            <p:nvPr/>
          </p:nvCxnSpPr>
          <p:spPr>
            <a:xfrm rot="16200000" flipH="1">
              <a:off x="6023212" y="5129363"/>
              <a:ext cx="280989" cy="6744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>
              <a:extLst>
                <a:ext uri="{FF2B5EF4-FFF2-40B4-BE49-F238E27FC236}">
                  <a16:creationId xmlns:a16="http://schemas.microsoft.com/office/drawing/2014/main" id="{D244BEB5-8D0C-47FB-AF19-1F170A349712}"/>
                </a:ext>
              </a:extLst>
            </p:cNvPr>
            <p:cNvCxnSpPr>
              <a:stCxn id="341" idx="6"/>
              <a:endCxn id="355" idx="2"/>
            </p:cNvCxnSpPr>
            <p:nvPr/>
          </p:nvCxnSpPr>
          <p:spPr>
            <a:xfrm>
              <a:off x="5858236" y="5608653"/>
              <a:ext cx="642677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692">
            <a:extLst>
              <a:ext uri="{FF2B5EF4-FFF2-40B4-BE49-F238E27FC236}">
                <a16:creationId xmlns:a16="http://schemas.microsoft.com/office/drawing/2014/main" id="{15F307C9-CEF0-4C1F-9F64-0912689703E9}"/>
              </a:ext>
            </a:extLst>
          </p:cNvPr>
          <p:cNvGrpSpPr>
            <a:grpSpLocks/>
          </p:cNvGrpSpPr>
          <p:nvPr/>
        </p:nvGrpSpPr>
        <p:grpSpPr bwMode="auto">
          <a:xfrm>
            <a:off x="6501315" y="2035607"/>
            <a:ext cx="696697" cy="3376301"/>
            <a:chOff x="6643702" y="1571612"/>
            <a:chExt cx="928694" cy="4500594"/>
          </a:xfrm>
        </p:grpSpPr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F87EA278-A949-4068-BF64-31CAD3527214}"/>
                </a:ext>
              </a:extLst>
            </p:cNvPr>
            <p:cNvSpPr/>
            <p:nvPr/>
          </p:nvSpPr>
          <p:spPr>
            <a:xfrm>
              <a:off x="7358082" y="15716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3C629078-34A3-4553-A386-D341AF363C38}"/>
                </a:ext>
              </a:extLst>
            </p:cNvPr>
            <p:cNvSpPr/>
            <p:nvPr/>
          </p:nvSpPr>
          <p:spPr>
            <a:xfrm>
              <a:off x="7358082" y="19288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1999FA7-7A45-4896-8EFF-8C373D0F9821}"/>
                </a:ext>
              </a:extLst>
            </p:cNvPr>
            <p:cNvSpPr/>
            <p:nvPr/>
          </p:nvSpPr>
          <p:spPr>
            <a:xfrm>
              <a:off x="7358082" y="22859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9FF86D2-C16D-454F-A6DF-104F64FCFAD8}"/>
                </a:ext>
              </a:extLst>
            </p:cNvPr>
            <p:cNvSpPr/>
            <p:nvPr/>
          </p:nvSpPr>
          <p:spPr>
            <a:xfrm>
              <a:off x="7358082" y="264318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AD539F7-D125-47E1-9D46-3665A6E60F29}"/>
                </a:ext>
              </a:extLst>
            </p:cNvPr>
            <p:cNvSpPr/>
            <p:nvPr/>
          </p:nvSpPr>
          <p:spPr>
            <a:xfrm>
              <a:off x="7358082" y="300037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1DF4D391-4285-479B-8B0E-A4986C9ECCE1}"/>
                </a:ext>
              </a:extLst>
            </p:cNvPr>
            <p:cNvSpPr/>
            <p:nvPr/>
          </p:nvSpPr>
          <p:spPr>
            <a:xfrm>
              <a:off x="7358082" y="335756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8F212A7F-CDFA-4455-BF71-6FE7308DCA05}"/>
                </a:ext>
              </a:extLst>
            </p:cNvPr>
            <p:cNvSpPr/>
            <p:nvPr/>
          </p:nvSpPr>
          <p:spPr>
            <a:xfrm>
              <a:off x="7358082" y="371475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968B9BE4-1CCB-45C1-B43A-385BDD10D3B6}"/>
                </a:ext>
              </a:extLst>
            </p:cNvPr>
            <p:cNvSpPr/>
            <p:nvPr/>
          </p:nvSpPr>
          <p:spPr>
            <a:xfrm>
              <a:off x="7358082" y="407194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8668703F-F937-4DA6-8091-89CFF4C5B048}"/>
                </a:ext>
              </a:extLst>
            </p:cNvPr>
            <p:cNvSpPr/>
            <p:nvPr/>
          </p:nvSpPr>
          <p:spPr>
            <a:xfrm>
              <a:off x="7358082" y="442913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FC9534B4-F92F-4442-B6B0-361F8D8A7D02}"/>
                </a:ext>
              </a:extLst>
            </p:cNvPr>
            <p:cNvSpPr/>
            <p:nvPr/>
          </p:nvSpPr>
          <p:spPr>
            <a:xfrm>
              <a:off x="7358082" y="478632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DEDA1EA5-F549-4620-8565-5D24BE9CA848}"/>
                </a:ext>
              </a:extLst>
            </p:cNvPr>
            <p:cNvSpPr/>
            <p:nvPr/>
          </p:nvSpPr>
          <p:spPr>
            <a:xfrm>
              <a:off x="7358082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89E794B-4EB4-4CD1-8109-9C31C6964B6F}"/>
                </a:ext>
              </a:extLst>
            </p:cNvPr>
            <p:cNvSpPr/>
            <p:nvPr/>
          </p:nvSpPr>
          <p:spPr>
            <a:xfrm>
              <a:off x="7358082" y="55007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54E19E4-2032-4BB5-A048-AA6E17E26089}"/>
                </a:ext>
              </a:extLst>
            </p:cNvPr>
            <p:cNvSpPr/>
            <p:nvPr/>
          </p:nvSpPr>
          <p:spPr>
            <a:xfrm>
              <a:off x="7358082" y="58578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BBA79E4B-4781-4819-9487-E167099CCFCA}"/>
                </a:ext>
              </a:extLst>
            </p:cNvPr>
            <p:cNvCxnSpPr>
              <a:stCxn id="343" idx="6"/>
              <a:endCxn id="356" idx="2"/>
            </p:cNvCxnSpPr>
            <p:nvPr/>
          </p:nvCxnSpPr>
          <p:spPr>
            <a:xfrm>
              <a:off x="6643702" y="1679563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Arrow Connector 608">
              <a:extLst>
                <a:ext uri="{FF2B5EF4-FFF2-40B4-BE49-F238E27FC236}">
                  <a16:creationId xmlns:a16="http://schemas.microsoft.com/office/drawing/2014/main" id="{816AAFD2-97AB-4992-B81F-CF3A85C2134B}"/>
                </a:ext>
              </a:extLst>
            </p:cNvPr>
            <p:cNvCxnSpPr>
              <a:stCxn id="345" idx="6"/>
              <a:endCxn id="357" idx="2"/>
            </p:cNvCxnSpPr>
            <p:nvPr/>
          </p:nvCxnSpPr>
          <p:spPr>
            <a:xfrm flipV="1">
              <a:off x="6643702" y="2036753"/>
              <a:ext cx="714380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3E92DA3A-504A-46DC-9684-3B4EC423F9F7}"/>
                </a:ext>
              </a:extLst>
            </p:cNvPr>
            <p:cNvCxnSpPr>
              <a:stCxn id="345" idx="6"/>
              <a:endCxn id="358" idx="2"/>
            </p:cNvCxnSpPr>
            <p:nvPr/>
          </p:nvCxnSpPr>
          <p:spPr>
            <a:xfrm>
              <a:off x="6643702" y="2393943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EACE6813-94E7-489F-AAB6-7B93E252D12A}"/>
                </a:ext>
              </a:extLst>
            </p:cNvPr>
            <p:cNvCxnSpPr>
              <a:stCxn id="345" idx="6"/>
              <a:endCxn id="359" idx="2"/>
            </p:cNvCxnSpPr>
            <p:nvPr/>
          </p:nvCxnSpPr>
          <p:spPr>
            <a:xfrm>
              <a:off x="6643702" y="2393943"/>
              <a:ext cx="71438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0FAF3CD3-5AE8-4274-967B-FB7B87F54822}"/>
                </a:ext>
              </a:extLst>
            </p:cNvPr>
            <p:cNvCxnSpPr>
              <a:stCxn id="347" idx="6"/>
              <a:endCxn id="360" idx="2"/>
            </p:cNvCxnSpPr>
            <p:nvPr/>
          </p:nvCxnSpPr>
          <p:spPr>
            <a:xfrm>
              <a:off x="6643702" y="3108323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1C16B97-E8D1-4D91-AAA8-5C7D041AC7E6}"/>
                </a:ext>
              </a:extLst>
            </p:cNvPr>
            <p:cNvCxnSpPr>
              <a:stCxn id="349" idx="6"/>
              <a:endCxn id="361" idx="2"/>
            </p:cNvCxnSpPr>
            <p:nvPr/>
          </p:nvCxnSpPr>
          <p:spPr>
            <a:xfrm flipV="1">
              <a:off x="6643702" y="3465513"/>
              <a:ext cx="714380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AFFA3500-B068-469E-A0E7-0F7C75B9F60A}"/>
                </a:ext>
              </a:extLst>
            </p:cNvPr>
            <p:cNvCxnSpPr>
              <a:stCxn id="349" idx="6"/>
              <a:endCxn id="362" idx="2"/>
            </p:cNvCxnSpPr>
            <p:nvPr/>
          </p:nvCxnSpPr>
          <p:spPr>
            <a:xfrm>
              <a:off x="6643702" y="3822703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A585A572-9844-43F7-937D-A34545891771}"/>
                </a:ext>
              </a:extLst>
            </p:cNvPr>
            <p:cNvCxnSpPr>
              <a:stCxn id="351" idx="6"/>
              <a:endCxn id="363" idx="2"/>
            </p:cNvCxnSpPr>
            <p:nvPr/>
          </p:nvCxnSpPr>
          <p:spPr>
            <a:xfrm flipV="1">
              <a:off x="6643702" y="4179893"/>
              <a:ext cx="714380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Arrow Connector 622">
              <a:extLst>
                <a:ext uri="{FF2B5EF4-FFF2-40B4-BE49-F238E27FC236}">
                  <a16:creationId xmlns:a16="http://schemas.microsoft.com/office/drawing/2014/main" id="{60FCB357-D936-4BDF-A5FB-102B79281CDC}"/>
                </a:ext>
              </a:extLst>
            </p:cNvPr>
            <p:cNvCxnSpPr>
              <a:stCxn id="351" idx="6"/>
              <a:endCxn id="364" idx="2"/>
            </p:cNvCxnSpPr>
            <p:nvPr/>
          </p:nvCxnSpPr>
          <p:spPr>
            <a:xfrm>
              <a:off x="6643702" y="4537082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Arrow Connector 624">
              <a:extLst>
                <a:ext uri="{FF2B5EF4-FFF2-40B4-BE49-F238E27FC236}">
                  <a16:creationId xmlns:a16="http://schemas.microsoft.com/office/drawing/2014/main" id="{D8606646-03EC-43C0-92C5-463CF5E79018}"/>
                </a:ext>
              </a:extLst>
            </p:cNvPr>
            <p:cNvCxnSpPr>
              <a:stCxn id="352" idx="6"/>
              <a:endCxn id="365" idx="2"/>
            </p:cNvCxnSpPr>
            <p:nvPr/>
          </p:nvCxnSpPr>
          <p:spPr>
            <a:xfrm>
              <a:off x="6643702" y="4894273"/>
              <a:ext cx="71438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Arrow Connector 626">
              <a:extLst>
                <a:ext uri="{FF2B5EF4-FFF2-40B4-BE49-F238E27FC236}">
                  <a16:creationId xmlns:a16="http://schemas.microsoft.com/office/drawing/2014/main" id="{37B518F6-F32B-4DDC-8CED-39165827009B}"/>
                </a:ext>
              </a:extLst>
            </p:cNvPr>
            <p:cNvCxnSpPr>
              <a:stCxn id="354" idx="6"/>
              <a:endCxn id="368" idx="3"/>
            </p:cNvCxnSpPr>
            <p:nvPr/>
          </p:nvCxnSpPr>
          <p:spPr>
            <a:xfrm>
              <a:off x="6643702" y="5608653"/>
              <a:ext cx="746130" cy="4318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E7324CCB-A9F7-4E52-A3BA-55BCC23AB5C9}"/>
                </a:ext>
              </a:extLst>
            </p:cNvPr>
            <p:cNvCxnSpPr>
              <a:stCxn id="354" idx="6"/>
              <a:endCxn id="366" idx="2"/>
            </p:cNvCxnSpPr>
            <p:nvPr/>
          </p:nvCxnSpPr>
          <p:spPr>
            <a:xfrm flipV="1">
              <a:off x="6643702" y="5251462"/>
              <a:ext cx="71438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DED961EB-EC3B-40E4-BAE2-14A0ADC42C22}"/>
                </a:ext>
              </a:extLst>
            </p:cNvPr>
            <p:cNvCxnSpPr>
              <a:stCxn id="354" idx="6"/>
              <a:endCxn id="367" idx="2"/>
            </p:cNvCxnSpPr>
            <p:nvPr/>
          </p:nvCxnSpPr>
          <p:spPr>
            <a:xfrm>
              <a:off x="6643702" y="5608653"/>
              <a:ext cx="71438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6" name="TextBox 368">
            <a:extLst>
              <a:ext uri="{FF2B5EF4-FFF2-40B4-BE49-F238E27FC236}">
                <a16:creationId xmlns:a16="http://schemas.microsoft.com/office/drawing/2014/main" id="{F9A32DD7-1D4A-4CF7-BEA1-FBDBED9B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292" y="3536184"/>
            <a:ext cx="38343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/>
              <a:t>Ne</a:t>
            </a:r>
          </a:p>
        </p:txBody>
      </p:sp>
      <p:sp>
        <p:nvSpPr>
          <p:cNvPr id="371" name="Left Brace 370">
            <a:extLst>
              <a:ext uri="{FF2B5EF4-FFF2-40B4-BE49-F238E27FC236}">
                <a16:creationId xmlns:a16="http://schemas.microsoft.com/office/drawing/2014/main" id="{ED065077-9C76-48FF-854A-932EE5970E6B}"/>
              </a:ext>
            </a:extLst>
          </p:cNvPr>
          <p:cNvSpPr/>
          <p:nvPr/>
        </p:nvSpPr>
        <p:spPr>
          <a:xfrm>
            <a:off x="1678028" y="1928422"/>
            <a:ext cx="214368" cy="34834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7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Why do we have to think in trees?</a:t>
            </a:r>
          </a:p>
        </p:txBody>
      </p:sp>
    </p:spTree>
    <p:extLst>
      <p:ext uri="{BB962C8B-B14F-4D97-AF65-F5344CB8AC3E}">
        <p14:creationId xmlns:p14="http://schemas.microsoft.com/office/powerpoint/2010/main" val="6955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81" y="2445311"/>
            <a:ext cx="4235182" cy="30863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26353" y="2056852"/>
            <a:ext cx="42392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Cumulative density function from which I want to get random samples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23606" y="3744142"/>
            <a:ext cx="1907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17720" y="3750673"/>
            <a:ext cx="0" cy="122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75504" y="3569496"/>
                <a:ext cx="1182311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04" y="3569496"/>
                <a:ext cx="1182311" cy="323165"/>
              </a:xfrm>
              <a:prstGeom prst="rect">
                <a:avLst/>
              </a:prstGeom>
              <a:blipFill>
                <a:blip r:embed="rId3"/>
                <a:stretch>
                  <a:fillRect l="-2577" t="-1887" r="-7732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18358" y="5528558"/>
                <a:ext cx="681725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358" y="5528558"/>
                <a:ext cx="681725" cy="323165"/>
              </a:xfrm>
              <a:prstGeom prst="rect">
                <a:avLst/>
              </a:prstGeom>
              <a:blipFill>
                <a:blip r:embed="rId4"/>
                <a:stretch>
                  <a:fillRect l="-5357" r="-2679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71544" y="2056852"/>
            <a:ext cx="18521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Transformation method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282030" y="1798866"/>
            <a:ext cx="2458226" cy="1610607"/>
            <a:chOff x="8376040" y="1255488"/>
            <a:chExt cx="3277634" cy="2147476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0006149" y="2455817"/>
              <a:ext cx="8708" cy="947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6040" y="1255488"/>
              <a:ext cx="3277634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Inverse distribution of the cumulative density function using parameters </a:t>
              </a:r>
              <a:r>
                <a:rPr lang="en-US" sz="1350" dirty="0">
                  <a:latin typeface="Symbol" panose="05050102010706020507" pitchFamily="18" charset="2"/>
                </a:rPr>
                <a:t>q</a:t>
              </a:r>
              <a:r>
                <a:rPr lang="en-US" sz="1350" dirty="0"/>
                <a:t> from which we want to get random samples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775787" y="3524538"/>
            <a:ext cx="1737142" cy="787122"/>
            <a:chOff x="9034382" y="3556383"/>
            <a:chExt cx="2316188" cy="10494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9034382" y="3556383"/>
                  <a:ext cx="2316188" cy="4582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𝐶𝐷𝐹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382" y="3556383"/>
                  <a:ext cx="2316188" cy="458245"/>
                </a:xfrm>
                <a:prstGeom prst="rect">
                  <a:avLst/>
                </a:prstGeom>
                <a:blipFill>
                  <a:blip r:embed="rId5"/>
                  <a:stretch>
                    <a:fillRect l="-1761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034382" y="4174992"/>
                  <a:ext cx="1576414" cy="4308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382" y="4174992"/>
                  <a:ext cx="1576414" cy="430886"/>
                </a:xfrm>
                <a:prstGeom prst="rect">
                  <a:avLst/>
                </a:prstGeom>
                <a:blipFill>
                  <a:blip r:embed="rId6"/>
                  <a:stretch>
                    <a:fillRect l="-2591" r="-8290" b="-35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254535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65125" y="1889422"/>
            <a:ext cx="42392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Inverse Cumulative density function from which I want to get random samples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29" y="2374170"/>
            <a:ext cx="4777919" cy="348188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380130" y="4101395"/>
            <a:ext cx="1640541" cy="1156448"/>
            <a:chOff x="2931459" y="4401670"/>
            <a:chExt cx="2187388" cy="154193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5109882" y="4401670"/>
              <a:ext cx="0" cy="1541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2931459" y="4410635"/>
              <a:ext cx="2187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271544" y="2056852"/>
            <a:ext cx="18521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Transformation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272519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0828" y="1986117"/>
            <a:ext cx="506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Bernoulli distribution with parameter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49738" y="2690628"/>
                <a:ext cx="1182311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738" y="2690628"/>
                <a:ext cx="1182311" cy="323165"/>
              </a:xfrm>
              <a:prstGeom prst="rect">
                <a:avLst/>
              </a:prstGeom>
              <a:blipFill>
                <a:blip r:embed="rId2"/>
                <a:stretch>
                  <a:fillRect l="-2577" r="-7732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71314" y="3279724"/>
                <a:ext cx="213776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314" y="3279724"/>
                <a:ext cx="2137765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192862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1053" y="1957311"/>
            <a:ext cx="43324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Example: The Exponential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8060" y="2568648"/>
                <a:ext cx="2580130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060" y="2568648"/>
                <a:ext cx="2580130" cy="494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28916" y="3241077"/>
                <a:ext cx="3229538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𝐶𝐷𝐹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700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916" y="3241077"/>
                <a:ext cx="3229538" cy="494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38061" y="3889150"/>
                <a:ext cx="2151936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061" y="3889150"/>
                <a:ext cx="2151936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138060" y="4607833"/>
                <a:ext cx="773481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060" y="4607833"/>
                <a:ext cx="773481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1845668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17864" y="1889422"/>
            <a:ext cx="42392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Inverse Cumulative density function from which I want to get random samples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0" y="2374170"/>
            <a:ext cx="4777919" cy="348188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40441" y="4101395"/>
            <a:ext cx="1640541" cy="1156448"/>
            <a:chOff x="2931459" y="4401670"/>
            <a:chExt cx="2187388" cy="154193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5109882" y="4401670"/>
              <a:ext cx="0" cy="1541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2931459" y="4410635"/>
              <a:ext cx="2187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557848" y="4129178"/>
                <a:ext cx="2175147" cy="313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𝐶𝐷𝐹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848" y="4129178"/>
                <a:ext cx="2175147" cy="3134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18359" y="3421900"/>
                <a:ext cx="93217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59" y="3421900"/>
                <a:ext cx="932178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18360" y="3765663"/>
                <a:ext cx="2126351" cy="232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𝑒𝑟𝑓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60" y="3765663"/>
                <a:ext cx="2126351" cy="232243"/>
              </a:xfrm>
              <a:prstGeom prst="rect">
                <a:avLst/>
              </a:prstGeom>
              <a:blipFill>
                <a:blip r:embed="rId5"/>
                <a:stretch>
                  <a:fillRect l="-1437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618360" y="3070967"/>
                <a:ext cx="601127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60" y="3070967"/>
                <a:ext cx="601127" cy="300082"/>
              </a:xfrm>
              <a:prstGeom prst="rect">
                <a:avLst/>
              </a:prstGeom>
              <a:blipFill>
                <a:blip r:embed="rId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224183" y="2625853"/>
            <a:ext cx="38767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For this particular case where the function is Normal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39719" y="4584420"/>
            <a:ext cx="29936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Not very easy to compute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12380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17864" y="1889422"/>
            <a:ext cx="42392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Approximations (for Normal distribution)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0" y="2374170"/>
            <a:ext cx="4777919" cy="348188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40441" y="4101395"/>
            <a:ext cx="1640541" cy="1156448"/>
            <a:chOff x="2931459" y="4401670"/>
            <a:chExt cx="2187388" cy="154193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5109882" y="4401670"/>
              <a:ext cx="0" cy="1541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2931459" y="4410635"/>
              <a:ext cx="2187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8515" t="45924" r="37681" b="41594"/>
          <a:stretch/>
        </p:blipFill>
        <p:spPr>
          <a:xfrm>
            <a:off x="5103158" y="3716586"/>
            <a:ext cx="3265005" cy="9630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84827" y="2351883"/>
            <a:ext cx="17490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Box and Muller (1958)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61867" y="2824284"/>
                <a:ext cx="1294200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867" y="2824284"/>
                <a:ext cx="1294200" cy="323165"/>
              </a:xfrm>
              <a:prstGeom prst="rect">
                <a:avLst/>
              </a:prstGeom>
              <a:blipFill>
                <a:blip r:embed="rId4"/>
                <a:stretch>
                  <a:fillRect l="-2358" r="-7075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61867" y="3232502"/>
                <a:ext cx="1300421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867" y="3232502"/>
                <a:ext cx="1300421" cy="323165"/>
              </a:xfrm>
              <a:prstGeom prst="rect">
                <a:avLst/>
              </a:prstGeom>
              <a:blipFill>
                <a:blip r:embed="rId5"/>
                <a:stretch>
                  <a:fillRect l="-2347" r="-7042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4300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7904" y="2125153"/>
                <a:ext cx="8998617" cy="332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/>
                  <a:t>1</a:t>
                </a:r>
                <a:r>
                  <a:rPr lang="en-US" sz="2100" baseline="30000" dirty="0"/>
                  <a:t>st</a:t>
                </a:r>
                <a:r>
                  <a:rPr lang="en-US" sz="2100" dirty="0"/>
                  <a:t> Approach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100" dirty="0"/>
                  <a:t>Generate the CDF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r>
                  <a:rPr lang="en-US" sz="2100" dirty="0"/>
                  <a:t>Sort from the smallest to the largest value</a:t>
                </a:r>
              </a:p>
              <a:p>
                <a:pPr marL="10287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0.15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0.35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sz="2100" dirty="0"/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r>
                  <a:rPr lang="en-US" sz="2100" dirty="0"/>
                  <a:t>Estimate CDF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0.15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0.35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0.15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0.35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0.15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endParaRPr lang="en-US" sz="2100" dirty="0"/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𝐶𝐷𝐹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−0.1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],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[0.1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−0.25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],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−0.6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], 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[0.6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sz="21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100" dirty="0"/>
                  <a:t>Generate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1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100" dirty="0"/>
                  <a:t>Pick category x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1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1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04" y="2125153"/>
                <a:ext cx="8998617" cy="3323987"/>
              </a:xfrm>
              <a:prstGeom prst="rect">
                <a:avLst/>
              </a:prstGeom>
              <a:blipFill>
                <a:blip r:embed="rId2"/>
                <a:stretch>
                  <a:fillRect l="-813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1921" y="1400498"/>
            <a:ext cx="8831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i="1" dirty="0"/>
              <a:t> Simulating random variables from an arbitrary discrete distribution with a ﬁnite number of cells (categories)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87132" y="1668027"/>
                <a:ext cx="4235006" cy="433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0.35,0.15,0.4,0.1</m:t>
                          </m:r>
                        </m:e>
                      </m:d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132" y="1668027"/>
                <a:ext cx="4235006" cy="4337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37701601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625" y="1736532"/>
            <a:ext cx="823898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1</a:t>
            </a:r>
            <a:r>
              <a:rPr lang="en-US" sz="2100" baseline="30000" dirty="0"/>
              <a:t>st</a:t>
            </a:r>
            <a:r>
              <a:rPr lang="en-US" sz="2100" dirty="0"/>
              <a:t>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Problem: For each trial, it requires looking until we suffix the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8700" y="2775278"/>
                <a:ext cx="69494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𝐶𝐷𝐹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−0.01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[0.01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−0.02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0.02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−0.03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[0.03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2775278"/>
                <a:ext cx="6949440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4126972" y="1235184"/>
            <a:ext cx="242357" cy="441198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2933701" y="3701746"/>
            <a:ext cx="30653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Unlikely events, but I have to check them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15906083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464" y="1527771"/>
            <a:ext cx="83837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nd</a:t>
            </a:r>
            <a:r>
              <a:rPr lang="en-US" sz="2100" dirty="0"/>
              <a:t> Approach: The alias method (Walker 1974; </a:t>
            </a:r>
            <a:r>
              <a:rPr lang="en-US" sz="2100" dirty="0" err="1"/>
              <a:t>Kronmal</a:t>
            </a:r>
            <a:r>
              <a:rPr lang="en-US" sz="2100" dirty="0"/>
              <a:t> and Peterson 1979)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sp>
        <p:nvSpPr>
          <p:cNvPr id="8" name="Rectangle 7"/>
          <p:cNvSpPr/>
          <p:nvPr/>
        </p:nvSpPr>
        <p:spPr>
          <a:xfrm>
            <a:off x="558271" y="1986184"/>
            <a:ext cx="793040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i="1" dirty="0"/>
              <a:t>“Any discrete distribution with n cells can be expressed as an </a:t>
            </a:r>
            <a:r>
              <a:rPr lang="en-US" sz="1350" i="1" dirty="0" err="1"/>
              <a:t>equiprobable</a:t>
            </a:r>
            <a:r>
              <a:rPr lang="en-US" sz="1350" i="1" dirty="0"/>
              <a:t> mixture of n two-point distributions”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9001" y="2584636"/>
                <a:ext cx="1848711" cy="882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1" y="2584636"/>
                <a:ext cx="1848711" cy="882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 flipV="1">
            <a:off x="4968240" y="3303270"/>
            <a:ext cx="396240" cy="40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64480" y="3707130"/>
            <a:ext cx="14071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Point distribution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899841" y="3249630"/>
            <a:ext cx="563880" cy="4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65020" y="3813810"/>
            <a:ext cx="14866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Probability of cell </a:t>
            </a:r>
            <a:r>
              <a:rPr lang="en-US" sz="1350" dirty="0" err="1"/>
              <a:t>i</a:t>
            </a:r>
            <a:endParaRPr 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26144742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464" y="1527771"/>
            <a:ext cx="83837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nd</a:t>
            </a:r>
            <a:r>
              <a:rPr lang="en-US" sz="2100" dirty="0"/>
              <a:t> Approach: The alias method (Walker 1974; </a:t>
            </a:r>
            <a:r>
              <a:rPr lang="en-US" sz="2100" dirty="0" err="1"/>
              <a:t>Kronmal</a:t>
            </a:r>
            <a:r>
              <a:rPr lang="en-US" sz="2100" dirty="0"/>
              <a:t> and Peterson 1979)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5403947"/>
                  </p:ext>
                </p:extLst>
              </p:nvPr>
            </p:nvGraphicFramePr>
            <p:xfrm>
              <a:off x="350520" y="2258060"/>
              <a:ext cx="6096000" cy="25727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b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A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C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T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G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Sum</a:t>
                          </a:r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0.1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0.3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0.2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0.4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0.4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1.2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0.8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1.6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2828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2828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2828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2828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5403947"/>
                  </p:ext>
                </p:extLst>
              </p:nvPr>
            </p:nvGraphicFramePr>
            <p:xfrm>
              <a:off x="350520" y="2258060"/>
              <a:ext cx="6096000" cy="25727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b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smtClean="0"/>
                            <a:t>A</a:t>
                          </a:r>
                          <a:endParaRPr lang="en-US" sz="1400" b="1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smtClean="0"/>
                            <a:t>C</a:t>
                          </a:r>
                          <a:endParaRPr lang="en-US" sz="1400" b="1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smtClean="0"/>
                            <a:t>T</a:t>
                          </a:r>
                          <a:endParaRPr lang="en-US" sz="1400" b="1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smtClean="0"/>
                            <a:t>G</a:t>
                          </a:r>
                          <a:endParaRPr lang="en-US" sz="1400" b="1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smtClean="0"/>
                            <a:t>Sum</a:t>
                          </a:r>
                          <a:endParaRPr lang="en-US" sz="1400" b="1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99" t="-106383" r="-500599" b="-7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0.1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0.3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0.2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0.4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99" t="-210870" r="-500599" b="-6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0.4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1.2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0.8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1.6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4</a:t>
                          </a:r>
                          <a:endParaRPr lang="en-US" sz="140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2907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99" t="-297917" r="-500599" b="-4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2907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99" t="-397917" r="-500599" b="-3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2907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99" t="-508511" r="-500599" b="-3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2907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595833" r="-500599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710638" r="-500599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828261" r="-50059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6179820" y="3234690"/>
            <a:ext cx="624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68728" y="3096190"/>
            <a:ext cx="18337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Each row must add to 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661160" y="4347210"/>
            <a:ext cx="274321" cy="80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1640" y="5187660"/>
            <a:ext cx="23319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Maximum value of the column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589020" y="4621615"/>
            <a:ext cx="178372" cy="50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9080" y="5180040"/>
            <a:ext cx="33211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To which row the other cell refers to (“alias”)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225186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65C46BB-E257-4446-B2C1-E25D0880189E}"/>
              </a:ext>
            </a:extLst>
          </p:cNvPr>
          <p:cNvSpPr/>
          <p:nvPr/>
        </p:nvSpPr>
        <p:spPr>
          <a:xfrm>
            <a:off x="1945988" y="2035607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DA2860-55B3-43D9-9184-8C0B1A55EC80}"/>
              </a:ext>
            </a:extLst>
          </p:cNvPr>
          <p:cNvSpPr/>
          <p:nvPr/>
        </p:nvSpPr>
        <p:spPr>
          <a:xfrm>
            <a:off x="1945988" y="2303567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747BB6-2050-45C4-898A-3B098DD41381}"/>
              </a:ext>
            </a:extLst>
          </p:cNvPr>
          <p:cNvSpPr/>
          <p:nvPr/>
        </p:nvSpPr>
        <p:spPr>
          <a:xfrm>
            <a:off x="1945988" y="2571528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B3AE52-8D78-4C65-8202-CD8796BDE917}"/>
              </a:ext>
            </a:extLst>
          </p:cNvPr>
          <p:cNvSpPr/>
          <p:nvPr/>
        </p:nvSpPr>
        <p:spPr>
          <a:xfrm>
            <a:off x="1945988" y="2839487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9861A9-B59F-4E6D-AD47-D01C4DD5AF8D}"/>
              </a:ext>
            </a:extLst>
          </p:cNvPr>
          <p:cNvSpPr/>
          <p:nvPr/>
        </p:nvSpPr>
        <p:spPr>
          <a:xfrm>
            <a:off x="1945988" y="3107448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C36342-D3C4-4C14-BA21-0F394985ADB6}"/>
              </a:ext>
            </a:extLst>
          </p:cNvPr>
          <p:cNvSpPr/>
          <p:nvPr/>
        </p:nvSpPr>
        <p:spPr>
          <a:xfrm>
            <a:off x="1945988" y="3375408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D49BAE-CD5A-43C1-9943-D267722EDE19}"/>
              </a:ext>
            </a:extLst>
          </p:cNvPr>
          <p:cNvSpPr/>
          <p:nvPr/>
        </p:nvSpPr>
        <p:spPr>
          <a:xfrm>
            <a:off x="1945988" y="3643369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585ADA-61C0-401A-934B-4C39DD328416}"/>
              </a:ext>
            </a:extLst>
          </p:cNvPr>
          <p:cNvSpPr/>
          <p:nvPr/>
        </p:nvSpPr>
        <p:spPr>
          <a:xfrm>
            <a:off x="1945988" y="3911329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B269BA-43F4-4BBE-BA41-8D633E4DDB52}"/>
              </a:ext>
            </a:extLst>
          </p:cNvPr>
          <p:cNvSpPr/>
          <p:nvPr/>
        </p:nvSpPr>
        <p:spPr>
          <a:xfrm>
            <a:off x="1945988" y="4179290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95A8C1-8063-4502-B643-9343EDA49A0C}"/>
              </a:ext>
            </a:extLst>
          </p:cNvPr>
          <p:cNvSpPr/>
          <p:nvPr/>
        </p:nvSpPr>
        <p:spPr>
          <a:xfrm>
            <a:off x="1945988" y="4447250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C0EEB3-BE0E-4F60-8962-D00E87F5E06B}"/>
              </a:ext>
            </a:extLst>
          </p:cNvPr>
          <p:cNvSpPr/>
          <p:nvPr/>
        </p:nvSpPr>
        <p:spPr>
          <a:xfrm>
            <a:off x="1945988" y="4715211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226ECE-EE60-4F21-AE4E-91EB0DCCC4ED}"/>
              </a:ext>
            </a:extLst>
          </p:cNvPr>
          <p:cNvSpPr/>
          <p:nvPr/>
        </p:nvSpPr>
        <p:spPr>
          <a:xfrm>
            <a:off x="1945988" y="4983171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9907A8-645D-432D-8B60-0A3997CBB5FD}"/>
              </a:ext>
            </a:extLst>
          </p:cNvPr>
          <p:cNvSpPr/>
          <p:nvPr/>
        </p:nvSpPr>
        <p:spPr>
          <a:xfrm>
            <a:off x="1945988" y="5251132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C8BFDCF-A40B-4B5D-9B15-E270BF096DA5}"/>
              </a:ext>
            </a:extLst>
          </p:cNvPr>
          <p:cNvSpPr/>
          <p:nvPr/>
        </p:nvSpPr>
        <p:spPr>
          <a:xfrm>
            <a:off x="2481909" y="2035607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33BDDFD9-BE48-44E8-8F56-07D8143484E9}"/>
              </a:ext>
            </a:extLst>
          </p:cNvPr>
          <p:cNvSpPr/>
          <p:nvPr/>
        </p:nvSpPr>
        <p:spPr>
          <a:xfrm>
            <a:off x="2481909" y="2303567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71BD96C3-C066-4A38-BE93-20A8DBD7E847}"/>
              </a:ext>
            </a:extLst>
          </p:cNvPr>
          <p:cNvSpPr/>
          <p:nvPr/>
        </p:nvSpPr>
        <p:spPr>
          <a:xfrm>
            <a:off x="2481909" y="2571528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6BC8107D-2C60-4E0C-9903-6ADE22C2D048}"/>
              </a:ext>
            </a:extLst>
          </p:cNvPr>
          <p:cNvSpPr/>
          <p:nvPr/>
        </p:nvSpPr>
        <p:spPr>
          <a:xfrm>
            <a:off x="2481909" y="2839487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817C5CD8-2DFF-4C52-833E-AD7BC4CB7CC4}"/>
              </a:ext>
            </a:extLst>
          </p:cNvPr>
          <p:cNvSpPr/>
          <p:nvPr/>
        </p:nvSpPr>
        <p:spPr>
          <a:xfrm>
            <a:off x="2481909" y="3107448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F5A4FBB4-E6FF-424E-B194-F488246B33FE}"/>
              </a:ext>
            </a:extLst>
          </p:cNvPr>
          <p:cNvSpPr/>
          <p:nvPr/>
        </p:nvSpPr>
        <p:spPr>
          <a:xfrm>
            <a:off x="2481909" y="3375408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DE09DEB3-BE71-4730-A721-A39D8159E069}"/>
              </a:ext>
            </a:extLst>
          </p:cNvPr>
          <p:cNvSpPr/>
          <p:nvPr/>
        </p:nvSpPr>
        <p:spPr>
          <a:xfrm>
            <a:off x="2481909" y="3643369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4D769ADA-5559-4E1B-A37B-138DE5AE20F8}"/>
              </a:ext>
            </a:extLst>
          </p:cNvPr>
          <p:cNvSpPr/>
          <p:nvPr/>
        </p:nvSpPr>
        <p:spPr>
          <a:xfrm>
            <a:off x="2481909" y="3911329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027F9D7C-59C4-467A-8756-69E9C668B195}"/>
              </a:ext>
            </a:extLst>
          </p:cNvPr>
          <p:cNvSpPr/>
          <p:nvPr/>
        </p:nvSpPr>
        <p:spPr>
          <a:xfrm>
            <a:off x="2481909" y="4179290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09372185-058E-4D8A-8B1F-629F9E977DD7}"/>
              </a:ext>
            </a:extLst>
          </p:cNvPr>
          <p:cNvSpPr/>
          <p:nvPr/>
        </p:nvSpPr>
        <p:spPr>
          <a:xfrm>
            <a:off x="2481909" y="4447250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D007439D-D32A-403A-8F91-83AFC42C8964}"/>
              </a:ext>
            </a:extLst>
          </p:cNvPr>
          <p:cNvSpPr/>
          <p:nvPr/>
        </p:nvSpPr>
        <p:spPr>
          <a:xfrm>
            <a:off x="2481909" y="4715211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ED520179-7472-4BFA-8D92-0355FBEE59DD}"/>
              </a:ext>
            </a:extLst>
          </p:cNvPr>
          <p:cNvSpPr/>
          <p:nvPr/>
        </p:nvSpPr>
        <p:spPr>
          <a:xfrm>
            <a:off x="2481909" y="4983171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F706CA48-A10A-4D69-8711-88CE41A6B7CA}"/>
              </a:ext>
            </a:extLst>
          </p:cNvPr>
          <p:cNvSpPr/>
          <p:nvPr/>
        </p:nvSpPr>
        <p:spPr>
          <a:xfrm>
            <a:off x="2481909" y="5251132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E152B966-6979-47A1-B02F-CF08CB699D0E}"/>
              </a:ext>
            </a:extLst>
          </p:cNvPr>
          <p:cNvSpPr/>
          <p:nvPr/>
        </p:nvSpPr>
        <p:spPr>
          <a:xfrm>
            <a:off x="3017830" y="2035607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13256756-40ED-44C8-A096-FF7FB998B3F9}"/>
              </a:ext>
            </a:extLst>
          </p:cNvPr>
          <p:cNvSpPr/>
          <p:nvPr/>
        </p:nvSpPr>
        <p:spPr>
          <a:xfrm>
            <a:off x="3017830" y="2303567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F9965D43-1E81-4B34-8D96-D7E2240E2F78}"/>
              </a:ext>
            </a:extLst>
          </p:cNvPr>
          <p:cNvSpPr/>
          <p:nvPr/>
        </p:nvSpPr>
        <p:spPr>
          <a:xfrm>
            <a:off x="3017830" y="2571528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39C7307A-B28C-43F8-9178-6D637944332C}"/>
              </a:ext>
            </a:extLst>
          </p:cNvPr>
          <p:cNvSpPr/>
          <p:nvPr/>
        </p:nvSpPr>
        <p:spPr>
          <a:xfrm>
            <a:off x="3017830" y="2839487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BFB2965D-B144-4CEC-89DB-2CAFF9624907}"/>
              </a:ext>
            </a:extLst>
          </p:cNvPr>
          <p:cNvSpPr/>
          <p:nvPr/>
        </p:nvSpPr>
        <p:spPr>
          <a:xfrm>
            <a:off x="3017830" y="3107448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C06391FB-6E87-414A-96BF-33E2EE22644D}"/>
              </a:ext>
            </a:extLst>
          </p:cNvPr>
          <p:cNvSpPr/>
          <p:nvPr/>
        </p:nvSpPr>
        <p:spPr>
          <a:xfrm>
            <a:off x="3017830" y="3375408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B1458835-1C83-4ED0-8151-DB276632779B}"/>
              </a:ext>
            </a:extLst>
          </p:cNvPr>
          <p:cNvSpPr/>
          <p:nvPr/>
        </p:nvSpPr>
        <p:spPr>
          <a:xfrm>
            <a:off x="3017830" y="3643369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722A19C2-B52A-4387-9669-9242419DFDB7}"/>
              </a:ext>
            </a:extLst>
          </p:cNvPr>
          <p:cNvSpPr/>
          <p:nvPr/>
        </p:nvSpPr>
        <p:spPr>
          <a:xfrm>
            <a:off x="3017830" y="3911329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7AB15697-9264-4E10-B09B-AFF4F3A39F95}"/>
              </a:ext>
            </a:extLst>
          </p:cNvPr>
          <p:cNvSpPr/>
          <p:nvPr/>
        </p:nvSpPr>
        <p:spPr>
          <a:xfrm>
            <a:off x="3017830" y="4179290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7E79E15D-CE6C-4394-82A1-3A1ACF421696}"/>
              </a:ext>
            </a:extLst>
          </p:cNvPr>
          <p:cNvSpPr/>
          <p:nvPr/>
        </p:nvSpPr>
        <p:spPr>
          <a:xfrm>
            <a:off x="3017830" y="4447250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F3FD8C31-CF5B-4B3D-B12A-167305BCA3CD}"/>
              </a:ext>
            </a:extLst>
          </p:cNvPr>
          <p:cNvSpPr/>
          <p:nvPr/>
        </p:nvSpPr>
        <p:spPr>
          <a:xfrm>
            <a:off x="3017830" y="4715211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9ACA86FF-22A6-4140-95BC-7D32228BB6DA}"/>
              </a:ext>
            </a:extLst>
          </p:cNvPr>
          <p:cNvSpPr/>
          <p:nvPr/>
        </p:nvSpPr>
        <p:spPr>
          <a:xfrm>
            <a:off x="3017830" y="4983171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19B92194-6080-4EDF-BFC8-EC5B229D90C8}"/>
              </a:ext>
            </a:extLst>
          </p:cNvPr>
          <p:cNvSpPr/>
          <p:nvPr/>
        </p:nvSpPr>
        <p:spPr>
          <a:xfrm>
            <a:off x="3017830" y="5251132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523DD9D-0BDE-4EB3-A341-1C884487EB4A}"/>
              </a:ext>
            </a:extLst>
          </p:cNvPr>
          <p:cNvSpPr/>
          <p:nvPr/>
        </p:nvSpPr>
        <p:spPr>
          <a:xfrm>
            <a:off x="3553751" y="2035607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7217B7AF-A075-40EE-90C6-C91D1CD5F0ED}"/>
              </a:ext>
            </a:extLst>
          </p:cNvPr>
          <p:cNvSpPr/>
          <p:nvPr/>
        </p:nvSpPr>
        <p:spPr>
          <a:xfrm>
            <a:off x="3553751" y="2303567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57B6CAF7-C7AA-489F-A52A-517678CFC9F9}"/>
              </a:ext>
            </a:extLst>
          </p:cNvPr>
          <p:cNvSpPr/>
          <p:nvPr/>
        </p:nvSpPr>
        <p:spPr>
          <a:xfrm>
            <a:off x="3553751" y="2571528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F109A9E4-71BF-4A5B-A076-0526DBAB65D7}"/>
              </a:ext>
            </a:extLst>
          </p:cNvPr>
          <p:cNvSpPr/>
          <p:nvPr/>
        </p:nvSpPr>
        <p:spPr>
          <a:xfrm>
            <a:off x="3553751" y="2839487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55D8A78F-DEE3-486E-9470-EFE9AEEC4325}"/>
              </a:ext>
            </a:extLst>
          </p:cNvPr>
          <p:cNvSpPr/>
          <p:nvPr/>
        </p:nvSpPr>
        <p:spPr>
          <a:xfrm>
            <a:off x="3553751" y="3107448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B7F554DE-2C61-4980-8BCA-FCF60CD3E680}"/>
              </a:ext>
            </a:extLst>
          </p:cNvPr>
          <p:cNvSpPr/>
          <p:nvPr/>
        </p:nvSpPr>
        <p:spPr>
          <a:xfrm>
            <a:off x="3553751" y="3375408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E3FED2A1-D07A-420D-8EDA-11BF9B99C784}"/>
              </a:ext>
            </a:extLst>
          </p:cNvPr>
          <p:cNvSpPr/>
          <p:nvPr/>
        </p:nvSpPr>
        <p:spPr>
          <a:xfrm>
            <a:off x="3553751" y="3643369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B91ADD55-C5F1-4824-A8D2-5E3F27D705E1}"/>
              </a:ext>
            </a:extLst>
          </p:cNvPr>
          <p:cNvSpPr/>
          <p:nvPr/>
        </p:nvSpPr>
        <p:spPr>
          <a:xfrm>
            <a:off x="3553751" y="3911329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4BAF1159-6B03-46EF-9253-934B44D86BBC}"/>
              </a:ext>
            </a:extLst>
          </p:cNvPr>
          <p:cNvSpPr/>
          <p:nvPr/>
        </p:nvSpPr>
        <p:spPr>
          <a:xfrm>
            <a:off x="3553751" y="4179290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844FEEFD-F48A-44AA-A3AC-97CCB47B0C25}"/>
              </a:ext>
            </a:extLst>
          </p:cNvPr>
          <p:cNvSpPr/>
          <p:nvPr/>
        </p:nvSpPr>
        <p:spPr>
          <a:xfrm>
            <a:off x="3553751" y="4447250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DB18A828-4C60-4FD5-8DD6-906AFC026587}"/>
              </a:ext>
            </a:extLst>
          </p:cNvPr>
          <p:cNvSpPr/>
          <p:nvPr/>
        </p:nvSpPr>
        <p:spPr>
          <a:xfrm>
            <a:off x="3553751" y="4715211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E29DBCEB-E9A0-4490-BCC5-94B67277D0A4}"/>
              </a:ext>
            </a:extLst>
          </p:cNvPr>
          <p:cNvSpPr/>
          <p:nvPr/>
        </p:nvSpPr>
        <p:spPr>
          <a:xfrm>
            <a:off x="3553751" y="4983171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0FFF9999-28C2-4E1D-BF09-702CD6A6A2AF}"/>
              </a:ext>
            </a:extLst>
          </p:cNvPr>
          <p:cNvSpPr/>
          <p:nvPr/>
        </p:nvSpPr>
        <p:spPr>
          <a:xfrm>
            <a:off x="3553751" y="5251132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3A8CF923-6B46-42B2-811B-7DD8C48C7742}"/>
              </a:ext>
            </a:extLst>
          </p:cNvPr>
          <p:cNvCxnSpPr>
            <a:stCxn id="267" idx="6"/>
            <a:endCxn id="279" idx="2"/>
          </p:cNvCxnSpPr>
          <p:nvPr/>
        </p:nvCxnSpPr>
        <p:spPr>
          <a:xfrm flipV="1">
            <a:off x="3125014" y="2383359"/>
            <a:ext cx="428737" cy="267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4B82B3BD-EEF1-484D-A20B-64DE958568DE}"/>
              </a:ext>
            </a:extLst>
          </p:cNvPr>
          <p:cNvCxnSpPr>
            <a:stCxn id="267" idx="6"/>
            <a:endCxn id="281" idx="2"/>
          </p:cNvCxnSpPr>
          <p:nvPr/>
        </p:nvCxnSpPr>
        <p:spPr>
          <a:xfrm>
            <a:off x="3125014" y="2651321"/>
            <a:ext cx="428737" cy="267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290">
            <a:extLst>
              <a:ext uri="{FF2B5EF4-FFF2-40B4-BE49-F238E27FC236}">
                <a16:creationId xmlns:a16="http://schemas.microsoft.com/office/drawing/2014/main" id="{89966027-305F-47AE-ABE5-E3D6E2498564}"/>
              </a:ext>
            </a:extLst>
          </p:cNvPr>
          <p:cNvSpPr/>
          <p:nvPr/>
        </p:nvSpPr>
        <p:spPr>
          <a:xfrm>
            <a:off x="4143264" y="2035607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3F3DA560-6846-41A2-BEE7-418E49E6CCF0}"/>
              </a:ext>
            </a:extLst>
          </p:cNvPr>
          <p:cNvSpPr/>
          <p:nvPr/>
        </p:nvSpPr>
        <p:spPr>
          <a:xfrm>
            <a:off x="4143264" y="230356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0075E6A6-FA0F-4B54-B348-6FBBF983CC91}"/>
              </a:ext>
            </a:extLst>
          </p:cNvPr>
          <p:cNvSpPr/>
          <p:nvPr/>
        </p:nvSpPr>
        <p:spPr>
          <a:xfrm>
            <a:off x="4143264" y="2571528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14ED715F-E02B-46FA-BD10-D65FB96EA59D}"/>
              </a:ext>
            </a:extLst>
          </p:cNvPr>
          <p:cNvSpPr/>
          <p:nvPr/>
        </p:nvSpPr>
        <p:spPr>
          <a:xfrm>
            <a:off x="4143264" y="283948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1AEC0EFB-73D9-4204-93E6-43BEAE7F42DF}"/>
              </a:ext>
            </a:extLst>
          </p:cNvPr>
          <p:cNvSpPr/>
          <p:nvPr/>
        </p:nvSpPr>
        <p:spPr>
          <a:xfrm>
            <a:off x="4143264" y="3107448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E6B4F04-EA62-4209-B30D-1AFBDAC12E45}"/>
              </a:ext>
            </a:extLst>
          </p:cNvPr>
          <p:cNvSpPr/>
          <p:nvPr/>
        </p:nvSpPr>
        <p:spPr>
          <a:xfrm>
            <a:off x="4143264" y="3375408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89C7B453-3FDD-4EA6-9292-13A1C4C1A82F}"/>
              </a:ext>
            </a:extLst>
          </p:cNvPr>
          <p:cNvSpPr/>
          <p:nvPr/>
        </p:nvSpPr>
        <p:spPr>
          <a:xfrm>
            <a:off x="4143264" y="3643369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553B550E-60EB-40E0-A111-8A206FD2F352}"/>
              </a:ext>
            </a:extLst>
          </p:cNvPr>
          <p:cNvSpPr/>
          <p:nvPr/>
        </p:nvSpPr>
        <p:spPr>
          <a:xfrm>
            <a:off x="4143264" y="3911329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E3C7CA8C-1602-48CC-A844-B9D5E112540F}"/>
              </a:ext>
            </a:extLst>
          </p:cNvPr>
          <p:cNvSpPr/>
          <p:nvPr/>
        </p:nvSpPr>
        <p:spPr>
          <a:xfrm>
            <a:off x="4143264" y="4179290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8011CF0-64BA-4CC4-9A14-1BB527D8FDF5}"/>
              </a:ext>
            </a:extLst>
          </p:cNvPr>
          <p:cNvSpPr/>
          <p:nvPr/>
        </p:nvSpPr>
        <p:spPr>
          <a:xfrm>
            <a:off x="4143264" y="4447250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1CB57C7F-2225-4EE0-A1FC-694B428C29B5}"/>
              </a:ext>
            </a:extLst>
          </p:cNvPr>
          <p:cNvSpPr/>
          <p:nvPr/>
        </p:nvSpPr>
        <p:spPr>
          <a:xfrm>
            <a:off x="4143264" y="4715211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D875B685-074D-4C7A-A433-CF090CFE8A26}"/>
              </a:ext>
            </a:extLst>
          </p:cNvPr>
          <p:cNvSpPr/>
          <p:nvPr/>
        </p:nvSpPr>
        <p:spPr>
          <a:xfrm>
            <a:off x="4143264" y="4983171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EA76CA6D-EA7D-4AD1-9E87-6203F84D20CE}"/>
              </a:ext>
            </a:extLst>
          </p:cNvPr>
          <p:cNvSpPr/>
          <p:nvPr/>
        </p:nvSpPr>
        <p:spPr>
          <a:xfrm>
            <a:off x="4143264" y="5251132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9EF9D74E-0169-4A94-B1A5-20691F894293}"/>
              </a:ext>
            </a:extLst>
          </p:cNvPr>
          <p:cNvCxnSpPr>
            <a:stCxn id="279" idx="6"/>
            <a:endCxn id="292" idx="2"/>
          </p:cNvCxnSpPr>
          <p:nvPr/>
        </p:nvCxnSpPr>
        <p:spPr>
          <a:xfrm>
            <a:off x="3660936" y="2383359"/>
            <a:ext cx="482328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2652D509-004C-46F4-9029-B8E9E8C4CE14}"/>
              </a:ext>
            </a:extLst>
          </p:cNvPr>
          <p:cNvCxnSpPr>
            <a:stCxn id="281" idx="6"/>
            <a:endCxn id="294" idx="2"/>
          </p:cNvCxnSpPr>
          <p:nvPr/>
        </p:nvCxnSpPr>
        <p:spPr>
          <a:xfrm>
            <a:off x="3660936" y="2919280"/>
            <a:ext cx="482328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892746B1-BDEE-4C4E-9C9C-5CCFE1A5F044}"/>
              </a:ext>
            </a:extLst>
          </p:cNvPr>
          <p:cNvCxnSpPr>
            <a:stCxn id="281" idx="6"/>
            <a:endCxn id="296" idx="1"/>
          </p:cNvCxnSpPr>
          <p:nvPr/>
        </p:nvCxnSpPr>
        <p:spPr>
          <a:xfrm>
            <a:off x="3660936" y="2919281"/>
            <a:ext cx="506147" cy="479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F28329CE-DA94-41D8-B2F6-EAB4F66072B2}"/>
              </a:ext>
            </a:extLst>
          </p:cNvPr>
          <p:cNvSpPr/>
          <p:nvPr/>
        </p:nvSpPr>
        <p:spPr>
          <a:xfrm>
            <a:off x="4679185" y="2035607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B3EB6203-6C3E-424A-B91D-B6AD1D5046B1}"/>
              </a:ext>
            </a:extLst>
          </p:cNvPr>
          <p:cNvSpPr/>
          <p:nvPr/>
        </p:nvSpPr>
        <p:spPr>
          <a:xfrm>
            <a:off x="4679185" y="230356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3A2D8A08-8B98-473B-AE2B-FBCAE9365B34}"/>
              </a:ext>
            </a:extLst>
          </p:cNvPr>
          <p:cNvSpPr/>
          <p:nvPr/>
        </p:nvSpPr>
        <p:spPr>
          <a:xfrm>
            <a:off x="4679185" y="2571528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713A92CF-8AC5-4F7E-9415-78251BE42599}"/>
              </a:ext>
            </a:extLst>
          </p:cNvPr>
          <p:cNvSpPr/>
          <p:nvPr/>
        </p:nvSpPr>
        <p:spPr>
          <a:xfrm>
            <a:off x="4679185" y="283948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C3B18661-6ADA-48F6-B21E-30974380D476}"/>
              </a:ext>
            </a:extLst>
          </p:cNvPr>
          <p:cNvSpPr/>
          <p:nvPr/>
        </p:nvSpPr>
        <p:spPr>
          <a:xfrm>
            <a:off x="4679185" y="3107448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72550A24-ADD1-41C7-B586-F2D6A8449E9F}"/>
              </a:ext>
            </a:extLst>
          </p:cNvPr>
          <p:cNvSpPr/>
          <p:nvPr/>
        </p:nvSpPr>
        <p:spPr>
          <a:xfrm>
            <a:off x="4679185" y="3375408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D624C51-9071-4A40-A3E0-C77B1B59F5B6}"/>
              </a:ext>
            </a:extLst>
          </p:cNvPr>
          <p:cNvSpPr/>
          <p:nvPr/>
        </p:nvSpPr>
        <p:spPr>
          <a:xfrm>
            <a:off x="4679185" y="3643369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C874C24-C25F-4842-9402-D0AE896A0F0B}"/>
              </a:ext>
            </a:extLst>
          </p:cNvPr>
          <p:cNvSpPr/>
          <p:nvPr/>
        </p:nvSpPr>
        <p:spPr>
          <a:xfrm>
            <a:off x="4679185" y="3911329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90E28317-85AF-4B02-B2D5-AC9BB50C05A6}"/>
              </a:ext>
            </a:extLst>
          </p:cNvPr>
          <p:cNvSpPr/>
          <p:nvPr/>
        </p:nvSpPr>
        <p:spPr>
          <a:xfrm>
            <a:off x="4679185" y="4179290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1FACAEE6-BB38-4526-8907-70009BACB7EE}"/>
              </a:ext>
            </a:extLst>
          </p:cNvPr>
          <p:cNvSpPr/>
          <p:nvPr/>
        </p:nvSpPr>
        <p:spPr>
          <a:xfrm>
            <a:off x="4679185" y="4447250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7CD7993D-5538-46F0-8E1E-A6E22E6D67D6}"/>
              </a:ext>
            </a:extLst>
          </p:cNvPr>
          <p:cNvSpPr/>
          <p:nvPr/>
        </p:nvSpPr>
        <p:spPr>
          <a:xfrm>
            <a:off x="4679185" y="4715211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31FDA870-B40C-4B3D-8E2E-3EB0A77919EF}"/>
              </a:ext>
            </a:extLst>
          </p:cNvPr>
          <p:cNvSpPr/>
          <p:nvPr/>
        </p:nvSpPr>
        <p:spPr>
          <a:xfrm>
            <a:off x="4679185" y="4983171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D7CFD56B-EAF1-4C87-B796-83FECC9FB0F9}"/>
              </a:ext>
            </a:extLst>
          </p:cNvPr>
          <p:cNvSpPr/>
          <p:nvPr/>
        </p:nvSpPr>
        <p:spPr>
          <a:xfrm>
            <a:off x="4679185" y="5251132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B7918D3F-CF44-46BD-A732-F7B8715F3572}"/>
              </a:ext>
            </a:extLst>
          </p:cNvPr>
          <p:cNvCxnSpPr>
            <a:stCxn id="292" idx="6"/>
            <a:endCxn id="305" idx="2"/>
          </p:cNvCxnSpPr>
          <p:nvPr/>
        </p:nvCxnSpPr>
        <p:spPr>
          <a:xfrm>
            <a:off x="4250447" y="2383359"/>
            <a:ext cx="428737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79A27095-9C75-46DF-88C7-D1CCCD0BBEF1}"/>
              </a:ext>
            </a:extLst>
          </p:cNvPr>
          <p:cNvCxnSpPr>
            <a:stCxn id="294" idx="6"/>
            <a:endCxn id="307" idx="2"/>
          </p:cNvCxnSpPr>
          <p:nvPr/>
        </p:nvCxnSpPr>
        <p:spPr>
          <a:xfrm>
            <a:off x="4250447" y="2919280"/>
            <a:ext cx="428737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6F688699-4C80-4461-9A46-164D8E9F4289}"/>
              </a:ext>
            </a:extLst>
          </p:cNvPr>
          <p:cNvCxnSpPr>
            <a:stCxn id="296" idx="6"/>
            <a:endCxn id="310" idx="1"/>
          </p:cNvCxnSpPr>
          <p:nvPr/>
        </p:nvCxnSpPr>
        <p:spPr>
          <a:xfrm>
            <a:off x="4250448" y="3456393"/>
            <a:ext cx="452555" cy="2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1B4E127B-A320-418E-8252-3AD333394501}"/>
              </a:ext>
            </a:extLst>
          </p:cNvPr>
          <p:cNvCxnSpPr>
            <a:stCxn id="296" idx="6"/>
            <a:endCxn id="311" idx="1"/>
          </p:cNvCxnSpPr>
          <p:nvPr/>
        </p:nvCxnSpPr>
        <p:spPr>
          <a:xfrm>
            <a:off x="4250448" y="3456393"/>
            <a:ext cx="452555" cy="478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>
            <a:extLst>
              <a:ext uri="{FF2B5EF4-FFF2-40B4-BE49-F238E27FC236}">
                <a16:creationId xmlns:a16="http://schemas.microsoft.com/office/drawing/2014/main" id="{D848CC09-2ADD-4C63-9C82-67502D6F126C}"/>
              </a:ext>
            </a:extLst>
          </p:cNvPr>
          <p:cNvSpPr/>
          <p:nvPr/>
        </p:nvSpPr>
        <p:spPr>
          <a:xfrm>
            <a:off x="5215106" y="2035607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FDAC868-9546-49AE-A31D-0F52CBB97AE7}"/>
              </a:ext>
            </a:extLst>
          </p:cNvPr>
          <p:cNvSpPr/>
          <p:nvPr/>
        </p:nvSpPr>
        <p:spPr>
          <a:xfrm>
            <a:off x="5215106" y="230356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7CA0A553-DAC7-43D9-9E94-01846EB210B9}"/>
              </a:ext>
            </a:extLst>
          </p:cNvPr>
          <p:cNvSpPr/>
          <p:nvPr/>
        </p:nvSpPr>
        <p:spPr>
          <a:xfrm>
            <a:off x="5215106" y="2571528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B8AE8EDF-C66F-48EF-AEF7-87393FFC0F60}"/>
              </a:ext>
            </a:extLst>
          </p:cNvPr>
          <p:cNvSpPr/>
          <p:nvPr/>
        </p:nvSpPr>
        <p:spPr>
          <a:xfrm>
            <a:off x="5215106" y="283948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BAA11375-3735-495D-9857-639AA79383CB}"/>
              </a:ext>
            </a:extLst>
          </p:cNvPr>
          <p:cNvSpPr/>
          <p:nvPr/>
        </p:nvSpPr>
        <p:spPr>
          <a:xfrm>
            <a:off x="5215106" y="3107448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0737AE9A-C1E7-4AF6-A76B-B35766BC8B7F}"/>
              </a:ext>
            </a:extLst>
          </p:cNvPr>
          <p:cNvSpPr/>
          <p:nvPr/>
        </p:nvSpPr>
        <p:spPr>
          <a:xfrm>
            <a:off x="5215106" y="3375408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2F84FD4C-4305-470C-93CA-E806599BBB80}"/>
              </a:ext>
            </a:extLst>
          </p:cNvPr>
          <p:cNvSpPr/>
          <p:nvPr/>
        </p:nvSpPr>
        <p:spPr>
          <a:xfrm>
            <a:off x="5215106" y="3643369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9EEE613B-3E3B-4297-9922-B571BD5AE3FE}"/>
              </a:ext>
            </a:extLst>
          </p:cNvPr>
          <p:cNvSpPr/>
          <p:nvPr/>
        </p:nvSpPr>
        <p:spPr>
          <a:xfrm>
            <a:off x="5215106" y="3911329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7C508A9A-AC7D-405F-A532-4DA12CF64357}"/>
              </a:ext>
            </a:extLst>
          </p:cNvPr>
          <p:cNvSpPr/>
          <p:nvPr/>
        </p:nvSpPr>
        <p:spPr>
          <a:xfrm>
            <a:off x="5215106" y="4179290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384408F3-EB91-4969-855C-EBAD1C53E74A}"/>
              </a:ext>
            </a:extLst>
          </p:cNvPr>
          <p:cNvSpPr/>
          <p:nvPr/>
        </p:nvSpPr>
        <p:spPr>
          <a:xfrm>
            <a:off x="5215106" y="4447250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50AAAB16-B8F4-4A1B-AF60-1D1D7F6A4672}"/>
              </a:ext>
            </a:extLst>
          </p:cNvPr>
          <p:cNvSpPr/>
          <p:nvPr/>
        </p:nvSpPr>
        <p:spPr>
          <a:xfrm>
            <a:off x="5215106" y="4715211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8AD47270-7A88-4338-8ABE-F9EA50AEAF87}"/>
              </a:ext>
            </a:extLst>
          </p:cNvPr>
          <p:cNvSpPr/>
          <p:nvPr/>
        </p:nvSpPr>
        <p:spPr>
          <a:xfrm>
            <a:off x="5215106" y="4983171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230681E3-23E8-4AE3-8E45-C55611CDEBBA}"/>
              </a:ext>
            </a:extLst>
          </p:cNvPr>
          <p:cNvSpPr/>
          <p:nvPr/>
        </p:nvSpPr>
        <p:spPr>
          <a:xfrm>
            <a:off x="5215106" y="5251132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DD935636-4D97-4C93-A3BD-CD38F6A397B3}"/>
              </a:ext>
            </a:extLst>
          </p:cNvPr>
          <p:cNvCxnSpPr>
            <a:stCxn id="305" idx="6"/>
            <a:endCxn id="317" idx="3"/>
          </p:cNvCxnSpPr>
          <p:nvPr/>
        </p:nvCxnSpPr>
        <p:spPr>
          <a:xfrm flipV="1">
            <a:off x="4786369" y="2172565"/>
            <a:ext cx="452555" cy="2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D7BDD109-CB11-41EB-82FD-17093F09FB83}"/>
              </a:ext>
            </a:extLst>
          </p:cNvPr>
          <p:cNvCxnSpPr>
            <a:stCxn id="307" idx="6"/>
            <a:endCxn id="320" idx="2"/>
          </p:cNvCxnSpPr>
          <p:nvPr/>
        </p:nvCxnSpPr>
        <p:spPr>
          <a:xfrm>
            <a:off x="4786368" y="2919280"/>
            <a:ext cx="428737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19DF22DD-46E3-4940-B5B3-B8460EDBBEAE}"/>
              </a:ext>
            </a:extLst>
          </p:cNvPr>
          <p:cNvCxnSpPr>
            <a:stCxn id="310" idx="6"/>
            <a:endCxn id="323" idx="2"/>
          </p:cNvCxnSpPr>
          <p:nvPr/>
        </p:nvCxnSpPr>
        <p:spPr>
          <a:xfrm>
            <a:off x="4786368" y="3724352"/>
            <a:ext cx="428737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C661B95F-D316-449C-AC7E-C448E9D02373}"/>
              </a:ext>
            </a:extLst>
          </p:cNvPr>
          <p:cNvCxnSpPr>
            <a:stCxn id="311" idx="6"/>
            <a:endCxn id="326" idx="2"/>
          </p:cNvCxnSpPr>
          <p:nvPr/>
        </p:nvCxnSpPr>
        <p:spPr>
          <a:xfrm>
            <a:off x="4786368" y="3992314"/>
            <a:ext cx="428737" cy="535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EFDCD785-EF71-48B9-B9E7-9E284D826551}"/>
              </a:ext>
            </a:extLst>
          </p:cNvPr>
          <p:cNvCxnSpPr>
            <a:stCxn id="310" idx="6"/>
            <a:endCxn id="324" idx="2"/>
          </p:cNvCxnSpPr>
          <p:nvPr/>
        </p:nvCxnSpPr>
        <p:spPr>
          <a:xfrm>
            <a:off x="4786368" y="3724352"/>
            <a:ext cx="428737" cy="267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329">
            <a:extLst>
              <a:ext uri="{FF2B5EF4-FFF2-40B4-BE49-F238E27FC236}">
                <a16:creationId xmlns:a16="http://schemas.microsoft.com/office/drawing/2014/main" id="{BCA5CA3A-BD9F-4B04-91B3-B174B10C0C76}"/>
              </a:ext>
            </a:extLst>
          </p:cNvPr>
          <p:cNvSpPr/>
          <p:nvPr/>
        </p:nvSpPr>
        <p:spPr>
          <a:xfrm>
            <a:off x="5804618" y="2035607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CCF73192-F5A3-419E-AC03-C642241EB206}"/>
              </a:ext>
            </a:extLst>
          </p:cNvPr>
          <p:cNvSpPr/>
          <p:nvPr/>
        </p:nvSpPr>
        <p:spPr>
          <a:xfrm>
            <a:off x="5804618" y="2303567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81C3E90D-1DBF-403F-B5C0-2063869E3307}"/>
              </a:ext>
            </a:extLst>
          </p:cNvPr>
          <p:cNvSpPr/>
          <p:nvPr/>
        </p:nvSpPr>
        <p:spPr>
          <a:xfrm>
            <a:off x="5804618" y="2571528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AC8FEE82-0E37-42E9-ABA7-3A0AA2C41385}"/>
              </a:ext>
            </a:extLst>
          </p:cNvPr>
          <p:cNvSpPr/>
          <p:nvPr/>
        </p:nvSpPr>
        <p:spPr>
          <a:xfrm>
            <a:off x="5804618" y="2839487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40378F9A-BC69-4A12-B3D7-7215A67794E4}"/>
              </a:ext>
            </a:extLst>
          </p:cNvPr>
          <p:cNvSpPr/>
          <p:nvPr/>
        </p:nvSpPr>
        <p:spPr>
          <a:xfrm>
            <a:off x="5804618" y="3107448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A5C0700F-AA75-46F5-944A-512E8E8D692C}"/>
              </a:ext>
            </a:extLst>
          </p:cNvPr>
          <p:cNvSpPr/>
          <p:nvPr/>
        </p:nvSpPr>
        <p:spPr>
          <a:xfrm>
            <a:off x="5804618" y="3375408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A4A9F29E-90BF-48AB-B1F9-3667631431B5}"/>
              </a:ext>
            </a:extLst>
          </p:cNvPr>
          <p:cNvSpPr/>
          <p:nvPr/>
        </p:nvSpPr>
        <p:spPr>
          <a:xfrm>
            <a:off x="5804618" y="3643369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D4F1F48B-0AD3-4E45-9012-4D1A73373218}"/>
              </a:ext>
            </a:extLst>
          </p:cNvPr>
          <p:cNvSpPr/>
          <p:nvPr/>
        </p:nvSpPr>
        <p:spPr>
          <a:xfrm>
            <a:off x="5804618" y="3911329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C92BAC72-FDF8-4996-BFDD-E038F95CEDE0}"/>
              </a:ext>
            </a:extLst>
          </p:cNvPr>
          <p:cNvSpPr/>
          <p:nvPr/>
        </p:nvSpPr>
        <p:spPr>
          <a:xfrm>
            <a:off x="5804618" y="4179290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A4E43B49-66E3-4B7A-AA00-17197B7C5FBB}"/>
              </a:ext>
            </a:extLst>
          </p:cNvPr>
          <p:cNvSpPr/>
          <p:nvPr/>
        </p:nvSpPr>
        <p:spPr>
          <a:xfrm>
            <a:off x="5804618" y="4447250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988FC9A1-5F2F-49F0-A095-6C018FD95033}"/>
              </a:ext>
            </a:extLst>
          </p:cNvPr>
          <p:cNvSpPr/>
          <p:nvPr/>
        </p:nvSpPr>
        <p:spPr>
          <a:xfrm>
            <a:off x="5804618" y="4715211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E01819F3-3603-4DA4-B3F7-2EA8C7C8BE5F}"/>
              </a:ext>
            </a:extLst>
          </p:cNvPr>
          <p:cNvSpPr/>
          <p:nvPr/>
        </p:nvSpPr>
        <p:spPr>
          <a:xfrm>
            <a:off x="5804618" y="4983171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958EC385-5593-4D0B-98E3-4E22EFC70960}"/>
              </a:ext>
            </a:extLst>
          </p:cNvPr>
          <p:cNvSpPr/>
          <p:nvPr/>
        </p:nvSpPr>
        <p:spPr>
          <a:xfrm>
            <a:off x="5804618" y="5251132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F79E83CD-106C-4922-AFB2-E1337A7C6F01}"/>
              </a:ext>
            </a:extLst>
          </p:cNvPr>
          <p:cNvCxnSpPr>
            <a:stCxn id="317" idx="6"/>
            <a:endCxn id="330" idx="2"/>
          </p:cNvCxnSpPr>
          <p:nvPr/>
        </p:nvCxnSpPr>
        <p:spPr>
          <a:xfrm>
            <a:off x="5322289" y="2115400"/>
            <a:ext cx="482329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9B48906E-3BD4-4D51-A219-33BDB14C6BA9}"/>
              </a:ext>
            </a:extLst>
          </p:cNvPr>
          <p:cNvCxnSpPr>
            <a:stCxn id="320" idx="6"/>
            <a:endCxn id="334" idx="2"/>
          </p:cNvCxnSpPr>
          <p:nvPr/>
        </p:nvCxnSpPr>
        <p:spPr>
          <a:xfrm>
            <a:off x="5322289" y="2919280"/>
            <a:ext cx="482329" cy="267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B876F59B-5CBE-4B25-82D8-EAB07FEC7B02}"/>
              </a:ext>
            </a:extLst>
          </p:cNvPr>
          <p:cNvCxnSpPr>
            <a:stCxn id="323" idx="6"/>
            <a:endCxn id="336" idx="2"/>
          </p:cNvCxnSpPr>
          <p:nvPr/>
        </p:nvCxnSpPr>
        <p:spPr>
          <a:xfrm>
            <a:off x="5322289" y="3724352"/>
            <a:ext cx="482329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BD39CD7A-DEE8-4B05-8774-64C9E45BC7B4}"/>
              </a:ext>
            </a:extLst>
          </p:cNvPr>
          <p:cNvCxnSpPr>
            <a:stCxn id="324" idx="6"/>
            <a:endCxn id="338" idx="2"/>
          </p:cNvCxnSpPr>
          <p:nvPr/>
        </p:nvCxnSpPr>
        <p:spPr>
          <a:xfrm>
            <a:off x="5322289" y="3992314"/>
            <a:ext cx="482329" cy="267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>
            <a:extLst>
              <a:ext uri="{FF2B5EF4-FFF2-40B4-BE49-F238E27FC236}">
                <a16:creationId xmlns:a16="http://schemas.microsoft.com/office/drawing/2014/main" id="{6DFB7EFD-FE6F-4363-B414-C43BDC2C2CB8}"/>
              </a:ext>
            </a:extLst>
          </p:cNvPr>
          <p:cNvCxnSpPr>
            <a:stCxn id="326" idx="6"/>
            <a:endCxn id="339" idx="2"/>
          </p:cNvCxnSpPr>
          <p:nvPr/>
        </p:nvCxnSpPr>
        <p:spPr>
          <a:xfrm>
            <a:off x="5322289" y="4528234"/>
            <a:ext cx="482329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06F97032-B439-451B-B9C2-E640FB780051}"/>
              </a:ext>
            </a:extLst>
          </p:cNvPr>
          <p:cNvCxnSpPr>
            <a:stCxn id="326" idx="6"/>
            <a:endCxn id="340" idx="2"/>
          </p:cNvCxnSpPr>
          <p:nvPr/>
        </p:nvCxnSpPr>
        <p:spPr>
          <a:xfrm>
            <a:off x="5322289" y="4528235"/>
            <a:ext cx="482329" cy="267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>
            <a:extLst>
              <a:ext uri="{FF2B5EF4-FFF2-40B4-BE49-F238E27FC236}">
                <a16:creationId xmlns:a16="http://schemas.microsoft.com/office/drawing/2014/main" id="{C5E02583-663E-45A6-809C-56665194BEA4}"/>
              </a:ext>
            </a:extLst>
          </p:cNvPr>
          <p:cNvSpPr/>
          <p:nvPr/>
        </p:nvSpPr>
        <p:spPr>
          <a:xfrm>
            <a:off x="6394132" y="2035607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6E483E74-CED6-49C7-8E99-942BE3C5556D}"/>
              </a:ext>
            </a:extLst>
          </p:cNvPr>
          <p:cNvSpPr/>
          <p:nvPr/>
        </p:nvSpPr>
        <p:spPr>
          <a:xfrm>
            <a:off x="6394132" y="230356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6CA0509A-8FEF-4840-851B-480617D02140}"/>
              </a:ext>
            </a:extLst>
          </p:cNvPr>
          <p:cNvSpPr/>
          <p:nvPr/>
        </p:nvSpPr>
        <p:spPr>
          <a:xfrm>
            <a:off x="6394132" y="2571528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B86FA0AF-3C37-4183-BF6F-1354E4791C54}"/>
              </a:ext>
            </a:extLst>
          </p:cNvPr>
          <p:cNvSpPr/>
          <p:nvPr/>
        </p:nvSpPr>
        <p:spPr>
          <a:xfrm>
            <a:off x="6394132" y="283948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39C30C27-C695-4E38-8A58-2E56908DB629}"/>
              </a:ext>
            </a:extLst>
          </p:cNvPr>
          <p:cNvSpPr/>
          <p:nvPr/>
        </p:nvSpPr>
        <p:spPr>
          <a:xfrm>
            <a:off x="6394132" y="3107448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4902D1E4-A04E-44FB-8787-9C193BACBFF2}"/>
              </a:ext>
            </a:extLst>
          </p:cNvPr>
          <p:cNvSpPr/>
          <p:nvPr/>
        </p:nvSpPr>
        <p:spPr>
          <a:xfrm>
            <a:off x="6394132" y="3375408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D131F306-05C4-4511-B7A1-50A30BB5BDA4}"/>
              </a:ext>
            </a:extLst>
          </p:cNvPr>
          <p:cNvSpPr/>
          <p:nvPr/>
        </p:nvSpPr>
        <p:spPr>
          <a:xfrm>
            <a:off x="6394132" y="3643369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46C4CC98-29D1-4274-89BF-2CEAD5EB0661}"/>
              </a:ext>
            </a:extLst>
          </p:cNvPr>
          <p:cNvSpPr/>
          <p:nvPr/>
        </p:nvSpPr>
        <p:spPr>
          <a:xfrm>
            <a:off x="6394132" y="3911329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3097CCC1-4896-4431-B718-E2A1C2CB4D77}"/>
              </a:ext>
            </a:extLst>
          </p:cNvPr>
          <p:cNvSpPr/>
          <p:nvPr/>
        </p:nvSpPr>
        <p:spPr>
          <a:xfrm>
            <a:off x="6394132" y="4179290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C9378923-67EF-465E-8D6F-792092923E1A}"/>
              </a:ext>
            </a:extLst>
          </p:cNvPr>
          <p:cNvSpPr/>
          <p:nvPr/>
        </p:nvSpPr>
        <p:spPr>
          <a:xfrm>
            <a:off x="6394132" y="4447250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C1A99566-2963-41BC-AF73-FEA50D1AAD63}"/>
              </a:ext>
            </a:extLst>
          </p:cNvPr>
          <p:cNvSpPr/>
          <p:nvPr/>
        </p:nvSpPr>
        <p:spPr>
          <a:xfrm>
            <a:off x="6394132" y="4715211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A548ECED-E674-4C9D-9495-BD968FFE1B80}"/>
              </a:ext>
            </a:extLst>
          </p:cNvPr>
          <p:cNvSpPr/>
          <p:nvPr/>
        </p:nvSpPr>
        <p:spPr>
          <a:xfrm>
            <a:off x="6394132" y="4983171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44BE6B87-229F-4414-9962-8DFAC73931DC}"/>
              </a:ext>
            </a:extLst>
          </p:cNvPr>
          <p:cNvSpPr/>
          <p:nvPr/>
        </p:nvSpPr>
        <p:spPr>
          <a:xfrm>
            <a:off x="6394132" y="5251132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6CFD06C5-2A61-434B-A0D6-1CC74B07A68E}"/>
              </a:ext>
            </a:extLst>
          </p:cNvPr>
          <p:cNvCxnSpPr>
            <a:stCxn id="330" idx="6"/>
            <a:endCxn id="343" idx="2"/>
          </p:cNvCxnSpPr>
          <p:nvPr/>
        </p:nvCxnSpPr>
        <p:spPr>
          <a:xfrm>
            <a:off x="5911804" y="2115400"/>
            <a:ext cx="482328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DCE74C45-D7FC-4F8F-9745-AEC63D3D4CFD}"/>
              </a:ext>
            </a:extLst>
          </p:cNvPr>
          <p:cNvCxnSpPr>
            <a:stCxn id="330" idx="6"/>
            <a:endCxn id="345" idx="2"/>
          </p:cNvCxnSpPr>
          <p:nvPr/>
        </p:nvCxnSpPr>
        <p:spPr>
          <a:xfrm>
            <a:off x="5911804" y="2115400"/>
            <a:ext cx="482328" cy="535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770DAA04-3499-4BA3-BDCC-47BF96C495F0}"/>
              </a:ext>
            </a:extLst>
          </p:cNvPr>
          <p:cNvCxnSpPr>
            <a:stCxn id="334" idx="6"/>
            <a:endCxn id="347" idx="2"/>
          </p:cNvCxnSpPr>
          <p:nvPr/>
        </p:nvCxnSpPr>
        <p:spPr>
          <a:xfrm>
            <a:off x="5911804" y="3187241"/>
            <a:ext cx="482328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67479EFF-5381-41AA-B660-5BB220C4AA92}"/>
              </a:ext>
            </a:extLst>
          </p:cNvPr>
          <p:cNvCxnSpPr>
            <a:stCxn id="336" idx="6"/>
            <a:endCxn id="349" idx="2"/>
          </p:cNvCxnSpPr>
          <p:nvPr/>
        </p:nvCxnSpPr>
        <p:spPr>
          <a:xfrm>
            <a:off x="5911804" y="3724352"/>
            <a:ext cx="482328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DB38E93E-0507-4F3D-A856-75D10EBB9D00}"/>
              </a:ext>
            </a:extLst>
          </p:cNvPr>
          <p:cNvCxnSpPr>
            <a:stCxn id="338" idx="6"/>
            <a:endCxn id="351" idx="2"/>
          </p:cNvCxnSpPr>
          <p:nvPr/>
        </p:nvCxnSpPr>
        <p:spPr>
          <a:xfrm>
            <a:off x="5911804" y="4260273"/>
            <a:ext cx="482328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>
            <a:extLst>
              <a:ext uri="{FF2B5EF4-FFF2-40B4-BE49-F238E27FC236}">
                <a16:creationId xmlns:a16="http://schemas.microsoft.com/office/drawing/2014/main" id="{5D1C4167-DA23-405C-B988-11A78C808973}"/>
              </a:ext>
            </a:extLst>
          </p:cNvPr>
          <p:cNvCxnSpPr>
            <a:stCxn id="339" idx="6"/>
            <a:endCxn id="352" idx="2"/>
          </p:cNvCxnSpPr>
          <p:nvPr/>
        </p:nvCxnSpPr>
        <p:spPr>
          <a:xfrm>
            <a:off x="5911804" y="4528234"/>
            <a:ext cx="482328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15747B8B-D50F-4896-B856-46BDD6E9FFA4}"/>
              </a:ext>
            </a:extLst>
          </p:cNvPr>
          <p:cNvCxnSpPr>
            <a:stCxn id="340" idx="5"/>
            <a:endCxn id="354" idx="2"/>
          </p:cNvCxnSpPr>
          <p:nvPr/>
        </p:nvCxnSpPr>
        <p:spPr>
          <a:xfrm rot="16200000" flipH="1">
            <a:off x="6035065" y="4705089"/>
            <a:ext cx="211986" cy="506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Oval 355">
            <a:extLst>
              <a:ext uri="{FF2B5EF4-FFF2-40B4-BE49-F238E27FC236}">
                <a16:creationId xmlns:a16="http://schemas.microsoft.com/office/drawing/2014/main" id="{71378638-877D-4906-972A-17F1C793F873}"/>
              </a:ext>
            </a:extLst>
          </p:cNvPr>
          <p:cNvSpPr/>
          <p:nvPr/>
        </p:nvSpPr>
        <p:spPr>
          <a:xfrm>
            <a:off x="7037237" y="2035607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52158A20-51F7-481C-962B-5FF9788ADEFC}"/>
              </a:ext>
            </a:extLst>
          </p:cNvPr>
          <p:cNvSpPr/>
          <p:nvPr/>
        </p:nvSpPr>
        <p:spPr>
          <a:xfrm>
            <a:off x="7037237" y="230356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026AD550-2A81-4447-B291-5FFED63CCE9D}"/>
              </a:ext>
            </a:extLst>
          </p:cNvPr>
          <p:cNvSpPr/>
          <p:nvPr/>
        </p:nvSpPr>
        <p:spPr>
          <a:xfrm>
            <a:off x="7037237" y="2571528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6C23910E-7B73-471C-8A58-1B559F3B5F5A}"/>
              </a:ext>
            </a:extLst>
          </p:cNvPr>
          <p:cNvSpPr/>
          <p:nvPr/>
        </p:nvSpPr>
        <p:spPr>
          <a:xfrm>
            <a:off x="7037237" y="283948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9D57884D-5192-4231-8B6F-E58C24CE5701}"/>
              </a:ext>
            </a:extLst>
          </p:cNvPr>
          <p:cNvSpPr/>
          <p:nvPr/>
        </p:nvSpPr>
        <p:spPr>
          <a:xfrm>
            <a:off x="7037237" y="3107448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E076361E-7F4C-4069-956E-0D69AE26B58D}"/>
              </a:ext>
            </a:extLst>
          </p:cNvPr>
          <p:cNvSpPr/>
          <p:nvPr/>
        </p:nvSpPr>
        <p:spPr>
          <a:xfrm>
            <a:off x="7037237" y="3375408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5915E337-AA37-4938-B534-C6D4348EC6D4}"/>
              </a:ext>
            </a:extLst>
          </p:cNvPr>
          <p:cNvSpPr/>
          <p:nvPr/>
        </p:nvSpPr>
        <p:spPr>
          <a:xfrm>
            <a:off x="7037237" y="3643369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05043B5F-1723-4362-8A87-FE5443A4E836}"/>
              </a:ext>
            </a:extLst>
          </p:cNvPr>
          <p:cNvSpPr/>
          <p:nvPr/>
        </p:nvSpPr>
        <p:spPr>
          <a:xfrm>
            <a:off x="7037237" y="3911329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CAB6354C-2282-4734-9FC7-9A3850EDB438}"/>
              </a:ext>
            </a:extLst>
          </p:cNvPr>
          <p:cNvSpPr/>
          <p:nvPr/>
        </p:nvSpPr>
        <p:spPr>
          <a:xfrm>
            <a:off x="7037237" y="4179290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21C9FE84-B652-473E-BA20-BC0D212816CC}"/>
              </a:ext>
            </a:extLst>
          </p:cNvPr>
          <p:cNvSpPr/>
          <p:nvPr/>
        </p:nvSpPr>
        <p:spPr>
          <a:xfrm>
            <a:off x="7037237" y="4447250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CFC02B34-B183-4D82-8DF6-6AE1D0CB1E65}"/>
              </a:ext>
            </a:extLst>
          </p:cNvPr>
          <p:cNvSpPr/>
          <p:nvPr/>
        </p:nvSpPr>
        <p:spPr>
          <a:xfrm>
            <a:off x="7037237" y="4715211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BD5FD1B8-AB51-449E-8AAB-5A0DA1FA6243}"/>
              </a:ext>
            </a:extLst>
          </p:cNvPr>
          <p:cNvSpPr/>
          <p:nvPr/>
        </p:nvSpPr>
        <p:spPr>
          <a:xfrm>
            <a:off x="7037237" y="4983171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CC7986E0-88F4-4CAE-9593-273774250FD4}"/>
              </a:ext>
            </a:extLst>
          </p:cNvPr>
          <p:cNvSpPr/>
          <p:nvPr/>
        </p:nvSpPr>
        <p:spPr>
          <a:xfrm>
            <a:off x="7037237" y="5251132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243D86FD-B36A-4418-9941-33CD6CD759E9}"/>
              </a:ext>
            </a:extLst>
          </p:cNvPr>
          <p:cNvCxnSpPr>
            <a:stCxn id="343" idx="6"/>
            <a:endCxn id="356" idx="2"/>
          </p:cNvCxnSpPr>
          <p:nvPr/>
        </p:nvCxnSpPr>
        <p:spPr>
          <a:xfrm>
            <a:off x="6501316" y="2115400"/>
            <a:ext cx="535921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7F7FA51B-29DC-48E2-A15A-23983DCCEE53}"/>
              </a:ext>
            </a:extLst>
          </p:cNvPr>
          <p:cNvCxnSpPr>
            <a:stCxn id="345" idx="6"/>
            <a:endCxn id="357" idx="2"/>
          </p:cNvCxnSpPr>
          <p:nvPr/>
        </p:nvCxnSpPr>
        <p:spPr>
          <a:xfrm flipV="1">
            <a:off x="6501316" y="2383359"/>
            <a:ext cx="535921" cy="267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Arrow Connector 610">
            <a:extLst>
              <a:ext uri="{FF2B5EF4-FFF2-40B4-BE49-F238E27FC236}">
                <a16:creationId xmlns:a16="http://schemas.microsoft.com/office/drawing/2014/main" id="{439F914D-4C25-4F9C-AF2B-2C7A04A64F0A}"/>
              </a:ext>
            </a:extLst>
          </p:cNvPr>
          <p:cNvCxnSpPr>
            <a:stCxn id="345" idx="6"/>
            <a:endCxn id="358" idx="2"/>
          </p:cNvCxnSpPr>
          <p:nvPr/>
        </p:nvCxnSpPr>
        <p:spPr>
          <a:xfrm>
            <a:off x="6501316" y="2651321"/>
            <a:ext cx="535921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Arrow Connector 612">
            <a:extLst>
              <a:ext uri="{FF2B5EF4-FFF2-40B4-BE49-F238E27FC236}">
                <a16:creationId xmlns:a16="http://schemas.microsoft.com/office/drawing/2014/main" id="{F73582F6-C6EF-4A1A-A48C-DFE396C3C96B}"/>
              </a:ext>
            </a:extLst>
          </p:cNvPr>
          <p:cNvCxnSpPr>
            <a:stCxn id="345" idx="6"/>
            <a:endCxn id="359" idx="2"/>
          </p:cNvCxnSpPr>
          <p:nvPr/>
        </p:nvCxnSpPr>
        <p:spPr>
          <a:xfrm>
            <a:off x="6501316" y="2651321"/>
            <a:ext cx="535921" cy="267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Arrow Connector 614">
            <a:extLst>
              <a:ext uri="{FF2B5EF4-FFF2-40B4-BE49-F238E27FC236}">
                <a16:creationId xmlns:a16="http://schemas.microsoft.com/office/drawing/2014/main" id="{1CFBDB11-D8A2-4111-A927-E22A45A34975}"/>
              </a:ext>
            </a:extLst>
          </p:cNvPr>
          <p:cNvCxnSpPr>
            <a:stCxn id="347" idx="6"/>
            <a:endCxn id="360" idx="2"/>
          </p:cNvCxnSpPr>
          <p:nvPr/>
        </p:nvCxnSpPr>
        <p:spPr>
          <a:xfrm>
            <a:off x="6501316" y="3187241"/>
            <a:ext cx="535921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>
            <a:extLst>
              <a:ext uri="{FF2B5EF4-FFF2-40B4-BE49-F238E27FC236}">
                <a16:creationId xmlns:a16="http://schemas.microsoft.com/office/drawing/2014/main" id="{761D0F0D-CA43-4DAC-9001-FB7C8E3C78BE}"/>
              </a:ext>
            </a:extLst>
          </p:cNvPr>
          <p:cNvCxnSpPr>
            <a:stCxn id="349" idx="6"/>
            <a:endCxn id="361" idx="2"/>
          </p:cNvCxnSpPr>
          <p:nvPr/>
        </p:nvCxnSpPr>
        <p:spPr>
          <a:xfrm flipV="1">
            <a:off x="6501316" y="3456393"/>
            <a:ext cx="535921" cy="267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11418662-78CF-4DEB-849F-E2C5A5D9D232}"/>
              </a:ext>
            </a:extLst>
          </p:cNvPr>
          <p:cNvCxnSpPr>
            <a:stCxn id="349" idx="6"/>
            <a:endCxn id="362" idx="2"/>
          </p:cNvCxnSpPr>
          <p:nvPr/>
        </p:nvCxnSpPr>
        <p:spPr>
          <a:xfrm>
            <a:off x="6501316" y="3724352"/>
            <a:ext cx="535921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Arrow Connector 620">
            <a:extLst>
              <a:ext uri="{FF2B5EF4-FFF2-40B4-BE49-F238E27FC236}">
                <a16:creationId xmlns:a16="http://schemas.microsoft.com/office/drawing/2014/main" id="{68A7FA57-E293-4204-92B8-FE55D786C48D}"/>
              </a:ext>
            </a:extLst>
          </p:cNvPr>
          <p:cNvCxnSpPr>
            <a:stCxn id="351" idx="6"/>
            <a:endCxn id="363" idx="2"/>
          </p:cNvCxnSpPr>
          <p:nvPr/>
        </p:nvCxnSpPr>
        <p:spPr>
          <a:xfrm flipV="1">
            <a:off x="6501316" y="3992314"/>
            <a:ext cx="535921" cy="267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F176E6C4-285D-44C6-8804-C2A1C91E9B2A}"/>
              </a:ext>
            </a:extLst>
          </p:cNvPr>
          <p:cNvCxnSpPr>
            <a:stCxn id="351" idx="6"/>
            <a:endCxn id="364" idx="2"/>
          </p:cNvCxnSpPr>
          <p:nvPr/>
        </p:nvCxnSpPr>
        <p:spPr>
          <a:xfrm>
            <a:off x="6501316" y="4260273"/>
            <a:ext cx="535921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>
            <a:extLst>
              <a:ext uri="{FF2B5EF4-FFF2-40B4-BE49-F238E27FC236}">
                <a16:creationId xmlns:a16="http://schemas.microsoft.com/office/drawing/2014/main" id="{E355FF31-7B30-415A-9F25-47316EB76772}"/>
              </a:ext>
            </a:extLst>
          </p:cNvPr>
          <p:cNvCxnSpPr>
            <a:stCxn id="352" idx="6"/>
            <a:endCxn id="365" idx="2"/>
          </p:cNvCxnSpPr>
          <p:nvPr/>
        </p:nvCxnSpPr>
        <p:spPr>
          <a:xfrm>
            <a:off x="6501316" y="4528234"/>
            <a:ext cx="535921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CF058CC4-F58A-4F84-8000-2C34DAC3DD2F}"/>
              </a:ext>
            </a:extLst>
          </p:cNvPr>
          <p:cNvCxnSpPr>
            <a:stCxn id="354" idx="6"/>
            <a:endCxn id="368" idx="3"/>
          </p:cNvCxnSpPr>
          <p:nvPr/>
        </p:nvCxnSpPr>
        <p:spPr>
          <a:xfrm>
            <a:off x="6501316" y="5064155"/>
            <a:ext cx="559740" cy="32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Arrow Connector 628">
            <a:extLst>
              <a:ext uri="{FF2B5EF4-FFF2-40B4-BE49-F238E27FC236}">
                <a16:creationId xmlns:a16="http://schemas.microsoft.com/office/drawing/2014/main" id="{1C299C4E-613E-48DE-8E38-15877CCF43B8}"/>
              </a:ext>
            </a:extLst>
          </p:cNvPr>
          <p:cNvCxnSpPr>
            <a:stCxn id="354" idx="6"/>
            <a:endCxn id="366" idx="2"/>
          </p:cNvCxnSpPr>
          <p:nvPr/>
        </p:nvCxnSpPr>
        <p:spPr>
          <a:xfrm flipV="1">
            <a:off x="6501316" y="4796193"/>
            <a:ext cx="535921" cy="267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09CFF9A5-B09D-45F6-A022-D92AF590C0F6}"/>
              </a:ext>
            </a:extLst>
          </p:cNvPr>
          <p:cNvCxnSpPr>
            <a:stCxn id="354" idx="6"/>
            <a:endCxn id="367" idx="2"/>
          </p:cNvCxnSpPr>
          <p:nvPr/>
        </p:nvCxnSpPr>
        <p:spPr>
          <a:xfrm>
            <a:off x="6501316" y="5064155"/>
            <a:ext cx="535921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ular Callout 173">
            <a:extLst>
              <a:ext uri="{FF2B5EF4-FFF2-40B4-BE49-F238E27FC236}">
                <a16:creationId xmlns:a16="http://schemas.microsoft.com/office/drawing/2014/main" id="{E8C07BE1-8BDE-4F4E-A859-ED5323217404}"/>
              </a:ext>
            </a:extLst>
          </p:cNvPr>
          <p:cNvSpPr/>
          <p:nvPr/>
        </p:nvSpPr>
        <p:spPr>
          <a:xfrm>
            <a:off x="1624436" y="3696962"/>
            <a:ext cx="2143683" cy="964657"/>
          </a:xfrm>
          <a:prstGeom prst="wedgeRectCallout">
            <a:avLst>
              <a:gd name="adj1" fmla="val 18045"/>
              <a:gd name="adj2" fmla="val -1465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tx1"/>
                </a:solidFill>
              </a:rPr>
              <a:t>Now, we can say that observing such genealogy does not imply that there was ONLY one person</a:t>
            </a:r>
          </a:p>
        </p:txBody>
      </p:sp>
      <p:sp>
        <p:nvSpPr>
          <p:cNvPr id="177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Why do we have to think in trees?</a:t>
            </a:r>
          </a:p>
        </p:txBody>
      </p:sp>
    </p:spTree>
    <p:extLst>
      <p:ext uri="{BB962C8B-B14F-4D97-AF65-F5344CB8AC3E}">
        <p14:creationId xmlns:p14="http://schemas.microsoft.com/office/powerpoint/2010/main" val="57754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build="allAtOnce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464" y="1527771"/>
            <a:ext cx="83837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nd</a:t>
            </a:r>
            <a:r>
              <a:rPr lang="en-US" sz="2100" dirty="0"/>
              <a:t> Approach: The alias method (Walker 1974; </a:t>
            </a:r>
            <a:r>
              <a:rPr lang="en-US" sz="2100" dirty="0" err="1"/>
              <a:t>Kronmal</a:t>
            </a:r>
            <a:r>
              <a:rPr lang="en-US" sz="2100" dirty="0"/>
              <a:t> and Peterson 1979)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571879"/>
                  </p:ext>
                </p:extLst>
              </p:nvPr>
            </p:nvGraphicFramePr>
            <p:xfrm>
              <a:off x="350520" y="2258060"/>
              <a:ext cx="6096000" cy="25727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b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A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C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T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G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Sum</a:t>
                          </a:r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0.1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0.3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0.2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0.4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0.4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1.2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0.8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1.6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2828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2828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2828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2828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571879"/>
                  </p:ext>
                </p:extLst>
              </p:nvPr>
            </p:nvGraphicFramePr>
            <p:xfrm>
              <a:off x="350520" y="2258060"/>
              <a:ext cx="6096000" cy="25727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b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smtClean="0"/>
                            <a:t>A</a:t>
                          </a:r>
                          <a:endParaRPr lang="en-US" sz="1400" b="1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smtClean="0"/>
                            <a:t>C</a:t>
                          </a:r>
                          <a:endParaRPr lang="en-US" sz="1400" b="1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smtClean="0"/>
                            <a:t>T</a:t>
                          </a:r>
                          <a:endParaRPr lang="en-US" sz="1400" b="1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smtClean="0"/>
                            <a:t>G</a:t>
                          </a:r>
                          <a:endParaRPr lang="en-US" sz="1400" b="1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smtClean="0"/>
                            <a:t>Sum</a:t>
                          </a:r>
                          <a:endParaRPr lang="en-US" sz="1400" b="1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99" t="-106383" r="-500599" b="-7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0.1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0.3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0.2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0.4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99" t="-210870" r="-500599" b="-6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0.4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1.2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0.8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1.6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4</a:t>
                          </a:r>
                          <a:endParaRPr lang="en-US" sz="140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2907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99" t="-297917" r="-500599" b="-4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2907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99" t="-397917" r="-500599" b="-3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2907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99" t="-508511" r="-500599" b="-3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2907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595833" r="-500599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710638" r="-500599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828261" r="-50059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Group 1"/>
          <p:cNvGrpSpPr/>
          <p:nvPr/>
        </p:nvGrpSpPr>
        <p:grpSpPr>
          <a:xfrm>
            <a:off x="1371600" y="3096191"/>
            <a:ext cx="7673341" cy="1897506"/>
            <a:chOff x="1828800" y="2985254"/>
            <a:chExt cx="10231121" cy="2530008"/>
          </a:xfrm>
        </p:grpSpPr>
        <p:sp>
          <p:nvSpPr>
            <p:cNvPr id="20" name="Rectangle 19"/>
            <p:cNvSpPr/>
            <p:nvPr/>
          </p:nvSpPr>
          <p:spPr>
            <a:xfrm>
              <a:off x="1828800" y="2985254"/>
              <a:ext cx="5394960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2" name="Straight Arrow Connector 21"/>
            <p:cNvCxnSpPr>
              <a:stCxn id="20" idx="2"/>
            </p:cNvCxnSpPr>
            <p:nvPr/>
          </p:nvCxnSpPr>
          <p:spPr>
            <a:xfrm>
              <a:off x="4526280" y="3354586"/>
              <a:ext cx="4752008" cy="837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389034" y="4007156"/>
              <a:ext cx="2670887" cy="1508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From each row, only two cells can be occupied.</a:t>
              </a:r>
            </a:p>
            <a:p>
              <a:r>
                <a:rPr lang="en-US" sz="1350" dirty="0"/>
                <a:t>One of the cells must be a column with the same id as row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1640" y="4347211"/>
            <a:ext cx="5100045" cy="1140532"/>
            <a:chOff x="668853" y="4653280"/>
            <a:chExt cx="6800060" cy="1520708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214880" y="4653280"/>
              <a:ext cx="365761" cy="1076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8853" y="5773879"/>
              <a:ext cx="310922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Maximum value of the column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4785360" y="5019153"/>
              <a:ext cx="237829" cy="673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838773" y="5763720"/>
              <a:ext cx="363014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To which row the other cell refers to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368065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464" y="1527771"/>
            <a:ext cx="83837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nd</a:t>
            </a:r>
            <a:r>
              <a:rPr lang="en-US" sz="2100" dirty="0"/>
              <a:t> Approach: The alias method (Walker 1974; </a:t>
            </a:r>
            <a:r>
              <a:rPr lang="en-US" sz="2100" dirty="0" err="1"/>
              <a:t>Kronmal</a:t>
            </a:r>
            <a:r>
              <a:rPr lang="en-US" sz="2100" dirty="0"/>
              <a:t> and Peterson 1979)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318" t="17795" r="20237" b="19701"/>
          <a:stretch/>
        </p:blipFill>
        <p:spPr>
          <a:xfrm>
            <a:off x="1175657" y="1953176"/>
            <a:ext cx="6466115" cy="38244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36190920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464" y="1527771"/>
            <a:ext cx="83837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nd</a:t>
            </a:r>
            <a:r>
              <a:rPr lang="en-US" sz="2100" dirty="0"/>
              <a:t> Approach: The alias method (Walker 1974; </a:t>
            </a:r>
            <a:r>
              <a:rPr lang="en-US" sz="2100" dirty="0" err="1"/>
              <a:t>Kronmal</a:t>
            </a:r>
            <a:r>
              <a:rPr lang="en-US" sz="2100" dirty="0"/>
              <a:t> and Peterson 1979)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7688913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0676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A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C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T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G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Sum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0.1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0.3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1.6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7688913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2912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A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C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T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G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Sum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107547" r="-502083" b="-7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0.1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0.3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07547" r="-502083" b="-6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1.6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96364" r="-502083" b="-4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396364" r="-502083" b="-3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496364" r="-502083" b="-2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596364" r="-502083" b="-1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722642" r="-502083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822642" r="-502083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37704343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464" y="1527771"/>
            <a:ext cx="83837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nd</a:t>
            </a:r>
            <a:r>
              <a:rPr lang="en-US" sz="2100" dirty="0"/>
              <a:t> Approach: The alias method (Walker 1974; </a:t>
            </a:r>
            <a:r>
              <a:rPr lang="en-US" sz="2100" dirty="0" err="1"/>
              <a:t>Kronmal</a:t>
            </a:r>
            <a:r>
              <a:rPr lang="en-US" sz="2100" dirty="0"/>
              <a:t> and Peterson 1979)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2353" t="38219" r="49325" b="57689"/>
          <a:stretch/>
        </p:blipFill>
        <p:spPr>
          <a:xfrm>
            <a:off x="2688772" y="1987640"/>
            <a:ext cx="3080657" cy="250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951187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0676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A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C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T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G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Sum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0.1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0.3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1.6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1.6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951187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2912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A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C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T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G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Sum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1" t="-107547" r="-502083" b="-7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0.1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0.3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1" t="-207547" r="-502083" b="-6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1.6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1" t="-296364" r="-502083" b="-4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1" t="-396364" r="-502083" b="-3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1" t="-496364" r="-502083" b="-2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1" t="-596364" r="-502083" b="-1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1" t="-722642" r="-502083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1.6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1" t="-822642" r="-502083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20445930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464" y="1527771"/>
            <a:ext cx="83837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nd</a:t>
            </a:r>
            <a:r>
              <a:rPr lang="en-US" sz="2100" dirty="0"/>
              <a:t> Approach: The alias method (Walker 1974; </a:t>
            </a:r>
            <a:r>
              <a:rPr lang="en-US" sz="2100" dirty="0" err="1"/>
              <a:t>Kronmal</a:t>
            </a:r>
            <a:r>
              <a:rPr lang="en-US" sz="2100" dirty="0"/>
              <a:t> and Peterson 1979)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677920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0676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A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C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T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G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Sum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0.1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0.3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1.6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1.6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677920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2912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A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C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T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G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Sum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107547" r="-502083" b="-7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0.1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0.3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07547" r="-502083" b="-6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1.6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96364" r="-502083" b="-4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396364" r="-502083" b="-3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496364" r="-502083" b="-2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596364" r="-502083" b="-1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722642" r="-502083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1.6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822642" r="-502083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8267865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8267865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521" t="-6383" r="-401042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-1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-1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2121" t="42404" r="22038" b="50480"/>
          <a:stretch/>
        </p:blipFill>
        <p:spPr>
          <a:xfrm>
            <a:off x="1398731" y="1953017"/>
            <a:ext cx="6074229" cy="4354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25903076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464" y="1527771"/>
            <a:ext cx="83837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nd</a:t>
            </a:r>
            <a:r>
              <a:rPr lang="en-US" sz="2100" dirty="0"/>
              <a:t> Approach: The alias method (Walker 1974; </a:t>
            </a:r>
            <a:r>
              <a:rPr lang="en-US" sz="2100" dirty="0" err="1"/>
              <a:t>Kronmal</a:t>
            </a:r>
            <a:r>
              <a:rPr lang="en-US" sz="2100" dirty="0"/>
              <a:t> and Peterson 1979)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9673686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0676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A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C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T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G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Sum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0.1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0.3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1.6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1.6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9673686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2912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A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C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T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G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Sum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107547" r="-502083" b="-7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0.1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0.3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07547" r="-502083" b="-6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1.6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96364" r="-502083" b="-4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396364" r="-502083" b="-3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496364" r="-502083" b="-2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596364" r="-502083" b="-1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722642" r="-502083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1.6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822642" r="-502083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8270585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8270585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521" t="-6383" r="-401042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-1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-1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/>
          <p:cNvSpPr/>
          <p:nvPr/>
        </p:nvSpPr>
        <p:spPr>
          <a:xfrm>
            <a:off x="2090057" y="5348472"/>
            <a:ext cx="1175657" cy="278173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5595256" y="5348471"/>
            <a:ext cx="1175657" cy="278173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4221" t="60017" r="25541" b="36247"/>
          <a:stretch/>
        </p:blipFill>
        <p:spPr>
          <a:xfrm>
            <a:off x="1703531" y="2020295"/>
            <a:ext cx="5464629" cy="2286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10073613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464" y="1527771"/>
            <a:ext cx="83837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nd</a:t>
            </a:r>
            <a:r>
              <a:rPr lang="en-US" sz="2100" dirty="0"/>
              <a:t> Approach: The alias method (Walker 1974; </a:t>
            </a:r>
            <a:r>
              <a:rPr lang="en-US" sz="2100" dirty="0" err="1"/>
              <a:t>Kronmal</a:t>
            </a:r>
            <a:r>
              <a:rPr lang="en-US" sz="2100" dirty="0"/>
              <a:t> and Peterson 1979)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506997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0676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A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C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T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G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Sum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0.1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0.3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1.6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1.6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506997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2912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A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C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T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G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Sum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107547" r="-502083" b="-7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0.1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0.3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07547" r="-502083" b="-6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1.6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96364" r="-502083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396364" r="-502083" b="-4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496364" r="-502083" b="-3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596364" r="-502083" b="-2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722642" r="-502083" b="-1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1.6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822642" r="-502083" b="-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854401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854401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521" t="-6383" r="-401042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-1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-1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/>
          <p:cNvSpPr/>
          <p:nvPr/>
        </p:nvSpPr>
        <p:spPr>
          <a:xfrm>
            <a:off x="2090057" y="5348472"/>
            <a:ext cx="1175657" cy="278173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5595256" y="5348471"/>
            <a:ext cx="1175657" cy="278173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4221" t="63425" r="21788" b="28747"/>
          <a:stretch/>
        </p:blipFill>
        <p:spPr>
          <a:xfrm>
            <a:off x="1499383" y="1884225"/>
            <a:ext cx="5872926" cy="4789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77886" y="1891496"/>
            <a:ext cx="5693229" cy="464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91256" y="2120957"/>
            <a:ext cx="1594757" cy="234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18235389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464" y="1527771"/>
            <a:ext cx="83837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nd</a:t>
            </a:r>
            <a:r>
              <a:rPr lang="en-US" sz="2100" dirty="0"/>
              <a:t> Approach: The alias method (Walker 1974; </a:t>
            </a:r>
            <a:r>
              <a:rPr lang="en-US" sz="2100" dirty="0" err="1"/>
              <a:t>Kronmal</a:t>
            </a:r>
            <a:r>
              <a:rPr lang="en-US" sz="2100" dirty="0"/>
              <a:t> and Peterson 1979)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0198321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0676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A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C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T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G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Sum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0.1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0.3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1.6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1-0.4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1.6-(1-0.4)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0198321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2912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A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C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T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G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Sum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107547" r="-502083" b="-7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0.1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0.3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07547" r="-502083" b="-6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1.6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96364" r="-502083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1-0.4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396364" r="-502083" b="-4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496364" r="-502083" b="-3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596364" r="-502083" b="-2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722642" r="-502083" b="-1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1.6-(1-0.4)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822642" r="-502083" b="-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804882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804882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521" t="-6383" r="-401042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-1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-1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/>
          <p:cNvSpPr/>
          <p:nvPr/>
        </p:nvSpPr>
        <p:spPr>
          <a:xfrm>
            <a:off x="2090057" y="5348472"/>
            <a:ext cx="1175657" cy="278173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5595256" y="5348471"/>
            <a:ext cx="1175657" cy="278173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4221" t="63425" r="21788" b="28747"/>
          <a:stretch/>
        </p:blipFill>
        <p:spPr>
          <a:xfrm>
            <a:off x="1499383" y="1884225"/>
            <a:ext cx="5872926" cy="4789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16341282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464" y="1527771"/>
            <a:ext cx="83837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nd</a:t>
            </a:r>
            <a:r>
              <a:rPr lang="en-US" sz="2100" dirty="0"/>
              <a:t> Approach: The alias method (Walker 1974; </a:t>
            </a:r>
            <a:r>
              <a:rPr lang="en-US" sz="2100" dirty="0" err="1"/>
              <a:t>Kronmal</a:t>
            </a:r>
            <a:r>
              <a:rPr lang="en-US" sz="2100" dirty="0"/>
              <a:t> and Peterson 1979)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293048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0676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A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C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T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G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Sum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0.1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0.3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1.6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0.6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293048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2912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A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C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T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G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Sum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107547" r="-502083" b="-7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0.1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0.3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07547" r="-502083" b="-6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1.6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96364" r="-502083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0.6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396364" r="-502083" b="-4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496364" r="-502083" b="-3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596364" r="-502083" b="-2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722642" r="-502083" b="-1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822642" r="-502083" b="-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381883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381883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521" t="-6383" r="-401042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-1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4221" t="70658" r="21788" b="24182"/>
          <a:stretch/>
        </p:blipFill>
        <p:spPr>
          <a:xfrm>
            <a:off x="1923926" y="1955193"/>
            <a:ext cx="5872926" cy="3156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17093086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464" y="1527771"/>
            <a:ext cx="83837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nd</a:t>
            </a:r>
            <a:r>
              <a:rPr lang="en-US" sz="2100" dirty="0"/>
              <a:t> Approach: The alias method (Walker 1974; </a:t>
            </a:r>
            <a:r>
              <a:rPr lang="en-US" sz="2100" dirty="0" err="1"/>
              <a:t>Kronmal</a:t>
            </a:r>
            <a:r>
              <a:rPr lang="en-US" sz="2100" dirty="0"/>
              <a:t> and Peterson 1979)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701840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0676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A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C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T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G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Sum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0.1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0.3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1.6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0.6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701840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2912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A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C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T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G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Sum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107547" r="-502083" b="-7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0.1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0.3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07547" r="-502083" b="-6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1.6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96364" r="-502083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0.6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396364" r="-502083" b="-4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496364" r="-502083" b="-3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596364" r="-502083" b="-2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722642" r="-502083" b="-1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822642" r="-502083" b="-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4904796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4904796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521" t="-6383" r="-401042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-1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1645" t="48975" r="22113" b="39459"/>
          <a:stretch/>
        </p:blipFill>
        <p:spPr>
          <a:xfrm>
            <a:off x="1376960" y="1852640"/>
            <a:ext cx="6117772" cy="707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342706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Oval 266">
            <a:extLst>
              <a:ext uri="{FF2B5EF4-FFF2-40B4-BE49-F238E27FC236}">
                <a16:creationId xmlns:a16="http://schemas.microsoft.com/office/drawing/2014/main" id="{E2428FEF-775E-447D-B519-A348815E4656}"/>
              </a:ext>
            </a:extLst>
          </p:cNvPr>
          <p:cNvSpPr/>
          <p:nvPr/>
        </p:nvSpPr>
        <p:spPr>
          <a:xfrm>
            <a:off x="3017830" y="2571528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DE642A1E-B0F7-4D4F-95BE-8074D0E5859D}"/>
              </a:ext>
            </a:extLst>
          </p:cNvPr>
          <p:cNvSpPr/>
          <p:nvPr/>
        </p:nvSpPr>
        <p:spPr>
          <a:xfrm>
            <a:off x="3553751" y="2303567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817ECFAA-134E-4820-ABC2-DE7E1E09E879}"/>
              </a:ext>
            </a:extLst>
          </p:cNvPr>
          <p:cNvSpPr/>
          <p:nvPr/>
        </p:nvSpPr>
        <p:spPr>
          <a:xfrm>
            <a:off x="3553751" y="2839487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82699A03-AEDB-471A-953B-F5C80C8ED6C0}"/>
              </a:ext>
            </a:extLst>
          </p:cNvPr>
          <p:cNvCxnSpPr>
            <a:stCxn id="267" idx="6"/>
            <a:endCxn id="279" idx="2"/>
          </p:cNvCxnSpPr>
          <p:nvPr/>
        </p:nvCxnSpPr>
        <p:spPr>
          <a:xfrm flipV="1">
            <a:off x="3125014" y="2383359"/>
            <a:ext cx="428737" cy="26796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1C2A835B-86B3-452A-B656-FCCD87CE1997}"/>
              </a:ext>
            </a:extLst>
          </p:cNvPr>
          <p:cNvCxnSpPr>
            <a:stCxn id="267" idx="6"/>
            <a:endCxn id="281" idx="2"/>
          </p:cNvCxnSpPr>
          <p:nvPr/>
        </p:nvCxnSpPr>
        <p:spPr>
          <a:xfrm>
            <a:off x="3125014" y="2651321"/>
            <a:ext cx="428737" cy="26796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2299A733-67EF-4E87-82BB-727C28A83879}"/>
              </a:ext>
            </a:extLst>
          </p:cNvPr>
          <p:cNvSpPr/>
          <p:nvPr/>
        </p:nvSpPr>
        <p:spPr>
          <a:xfrm>
            <a:off x="4143264" y="230356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0ECFAB06-BA89-406F-93B4-A59214DC0C15}"/>
              </a:ext>
            </a:extLst>
          </p:cNvPr>
          <p:cNvSpPr/>
          <p:nvPr/>
        </p:nvSpPr>
        <p:spPr>
          <a:xfrm>
            <a:off x="4143264" y="283948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E8E52C4-6D64-4D31-BDC1-6F792E155051}"/>
              </a:ext>
            </a:extLst>
          </p:cNvPr>
          <p:cNvSpPr/>
          <p:nvPr/>
        </p:nvSpPr>
        <p:spPr>
          <a:xfrm>
            <a:off x="4143264" y="3375408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D54DE251-4FDB-4614-8FB5-B5425FAD49E9}"/>
              </a:ext>
            </a:extLst>
          </p:cNvPr>
          <p:cNvCxnSpPr>
            <a:stCxn id="279" idx="6"/>
            <a:endCxn id="292" idx="2"/>
          </p:cNvCxnSpPr>
          <p:nvPr/>
        </p:nvCxnSpPr>
        <p:spPr>
          <a:xfrm>
            <a:off x="3660936" y="2383359"/>
            <a:ext cx="482328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9F9B6595-4C63-41E0-A8E2-1AC27F1D37E4}"/>
              </a:ext>
            </a:extLst>
          </p:cNvPr>
          <p:cNvCxnSpPr>
            <a:stCxn id="281" idx="6"/>
            <a:endCxn id="294" idx="2"/>
          </p:cNvCxnSpPr>
          <p:nvPr/>
        </p:nvCxnSpPr>
        <p:spPr>
          <a:xfrm>
            <a:off x="3660936" y="2919280"/>
            <a:ext cx="482328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67132D7A-6DFB-4BF4-A9DA-5AA02D728D9B}"/>
              </a:ext>
            </a:extLst>
          </p:cNvPr>
          <p:cNvCxnSpPr>
            <a:stCxn id="281" idx="6"/>
            <a:endCxn id="296" idx="1"/>
          </p:cNvCxnSpPr>
          <p:nvPr/>
        </p:nvCxnSpPr>
        <p:spPr>
          <a:xfrm>
            <a:off x="3660936" y="2919281"/>
            <a:ext cx="506147" cy="479947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Oval 304">
            <a:extLst>
              <a:ext uri="{FF2B5EF4-FFF2-40B4-BE49-F238E27FC236}">
                <a16:creationId xmlns:a16="http://schemas.microsoft.com/office/drawing/2014/main" id="{ADEBE17A-EA37-4163-9EE6-7D464C9740E2}"/>
              </a:ext>
            </a:extLst>
          </p:cNvPr>
          <p:cNvSpPr/>
          <p:nvPr/>
        </p:nvSpPr>
        <p:spPr>
          <a:xfrm>
            <a:off x="4679185" y="230356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DD830F0A-EBCF-42F4-8F15-BE02E06DAEA4}"/>
              </a:ext>
            </a:extLst>
          </p:cNvPr>
          <p:cNvSpPr/>
          <p:nvPr/>
        </p:nvSpPr>
        <p:spPr>
          <a:xfrm>
            <a:off x="4679185" y="283948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22289651-B91C-4105-83ED-DBE0608BE372}"/>
              </a:ext>
            </a:extLst>
          </p:cNvPr>
          <p:cNvSpPr/>
          <p:nvPr/>
        </p:nvSpPr>
        <p:spPr>
          <a:xfrm>
            <a:off x="4679185" y="3643369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705A3710-094C-4C7E-B276-4FB4D2C88066}"/>
              </a:ext>
            </a:extLst>
          </p:cNvPr>
          <p:cNvSpPr/>
          <p:nvPr/>
        </p:nvSpPr>
        <p:spPr>
          <a:xfrm>
            <a:off x="4679185" y="3911329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02FE5013-715E-4EAD-80A2-2F52FD719232}"/>
              </a:ext>
            </a:extLst>
          </p:cNvPr>
          <p:cNvCxnSpPr>
            <a:stCxn id="292" idx="6"/>
            <a:endCxn id="305" idx="2"/>
          </p:cNvCxnSpPr>
          <p:nvPr/>
        </p:nvCxnSpPr>
        <p:spPr>
          <a:xfrm>
            <a:off x="4250447" y="2383359"/>
            <a:ext cx="428737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F85B1C6D-4460-4589-92B3-29FB81F6B0DA}"/>
              </a:ext>
            </a:extLst>
          </p:cNvPr>
          <p:cNvCxnSpPr>
            <a:stCxn id="294" idx="6"/>
            <a:endCxn id="307" idx="2"/>
          </p:cNvCxnSpPr>
          <p:nvPr/>
        </p:nvCxnSpPr>
        <p:spPr>
          <a:xfrm>
            <a:off x="4250447" y="2919280"/>
            <a:ext cx="428737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A9C82E46-8559-40CC-86DF-F5822B2794F4}"/>
              </a:ext>
            </a:extLst>
          </p:cNvPr>
          <p:cNvCxnSpPr>
            <a:stCxn id="296" idx="6"/>
            <a:endCxn id="310" idx="1"/>
          </p:cNvCxnSpPr>
          <p:nvPr/>
        </p:nvCxnSpPr>
        <p:spPr>
          <a:xfrm>
            <a:off x="4250448" y="3456393"/>
            <a:ext cx="452555" cy="210795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93BB202E-E568-464F-AD20-9E3BA648F77B}"/>
              </a:ext>
            </a:extLst>
          </p:cNvPr>
          <p:cNvCxnSpPr>
            <a:stCxn id="296" idx="6"/>
            <a:endCxn id="311" idx="1"/>
          </p:cNvCxnSpPr>
          <p:nvPr/>
        </p:nvCxnSpPr>
        <p:spPr>
          <a:xfrm>
            <a:off x="4250448" y="3456393"/>
            <a:ext cx="452555" cy="478756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>
            <a:extLst>
              <a:ext uri="{FF2B5EF4-FFF2-40B4-BE49-F238E27FC236}">
                <a16:creationId xmlns:a16="http://schemas.microsoft.com/office/drawing/2014/main" id="{F379A5F8-9EB4-40F9-8C24-8B07E948093F}"/>
              </a:ext>
            </a:extLst>
          </p:cNvPr>
          <p:cNvSpPr/>
          <p:nvPr/>
        </p:nvSpPr>
        <p:spPr>
          <a:xfrm>
            <a:off x="5215106" y="2035607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30FA146B-B97C-4B3E-92DC-A1AFFBC46CBB}"/>
              </a:ext>
            </a:extLst>
          </p:cNvPr>
          <p:cNvSpPr/>
          <p:nvPr/>
        </p:nvSpPr>
        <p:spPr>
          <a:xfrm>
            <a:off x="5215106" y="283948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60C30BCA-C8BE-4CC5-93E8-C3EF00C75A42}"/>
              </a:ext>
            </a:extLst>
          </p:cNvPr>
          <p:cNvSpPr/>
          <p:nvPr/>
        </p:nvSpPr>
        <p:spPr>
          <a:xfrm>
            <a:off x="5215106" y="3643369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03FCBD6B-C086-4B48-98B1-659B168E8935}"/>
              </a:ext>
            </a:extLst>
          </p:cNvPr>
          <p:cNvSpPr/>
          <p:nvPr/>
        </p:nvSpPr>
        <p:spPr>
          <a:xfrm>
            <a:off x="5215106" y="3911329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0F64D927-49BE-4CF6-8325-046E42304F50}"/>
              </a:ext>
            </a:extLst>
          </p:cNvPr>
          <p:cNvSpPr/>
          <p:nvPr/>
        </p:nvSpPr>
        <p:spPr>
          <a:xfrm>
            <a:off x="5215106" y="4447250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488A728D-8E51-4571-BDAE-C71A4C530F0B}"/>
              </a:ext>
            </a:extLst>
          </p:cNvPr>
          <p:cNvCxnSpPr>
            <a:stCxn id="305" idx="6"/>
            <a:endCxn id="317" idx="3"/>
          </p:cNvCxnSpPr>
          <p:nvPr/>
        </p:nvCxnSpPr>
        <p:spPr>
          <a:xfrm flipV="1">
            <a:off x="4786369" y="2172565"/>
            <a:ext cx="452555" cy="210795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F9FD4302-EA6E-463F-9B99-67015A204066}"/>
              </a:ext>
            </a:extLst>
          </p:cNvPr>
          <p:cNvCxnSpPr>
            <a:stCxn id="307" idx="6"/>
            <a:endCxn id="320" idx="2"/>
          </p:cNvCxnSpPr>
          <p:nvPr/>
        </p:nvCxnSpPr>
        <p:spPr>
          <a:xfrm>
            <a:off x="4786368" y="2919280"/>
            <a:ext cx="428737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1107F169-9611-4640-801B-71B4CCDB6C75}"/>
              </a:ext>
            </a:extLst>
          </p:cNvPr>
          <p:cNvCxnSpPr>
            <a:stCxn id="310" idx="6"/>
            <a:endCxn id="323" idx="2"/>
          </p:cNvCxnSpPr>
          <p:nvPr/>
        </p:nvCxnSpPr>
        <p:spPr>
          <a:xfrm>
            <a:off x="4786368" y="3724352"/>
            <a:ext cx="428737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F8E52553-58AC-4099-9CD4-BAE59C59330B}"/>
              </a:ext>
            </a:extLst>
          </p:cNvPr>
          <p:cNvCxnSpPr>
            <a:stCxn id="311" idx="6"/>
            <a:endCxn id="326" idx="2"/>
          </p:cNvCxnSpPr>
          <p:nvPr/>
        </p:nvCxnSpPr>
        <p:spPr>
          <a:xfrm>
            <a:off x="4786368" y="3992314"/>
            <a:ext cx="428737" cy="53592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09EF40A9-4CCE-4261-84D3-9583D1AFB61E}"/>
              </a:ext>
            </a:extLst>
          </p:cNvPr>
          <p:cNvCxnSpPr>
            <a:stCxn id="310" idx="6"/>
            <a:endCxn id="324" idx="2"/>
          </p:cNvCxnSpPr>
          <p:nvPr/>
        </p:nvCxnSpPr>
        <p:spPr>
          <a:xfrm>
            <a:off x="4786368" y="3724352"/>
            <a:ext cx="428737" cy="26796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329">
            <a:extLst>
              <a:ext uri="{FF2B5EF4-FFF2-40B4-BE49-F238E27FC236}">
                <a16:creationId xmlns:a16="http://schemas.microsoft.com/office/drawing/2014/main" id="{45CFFB0F-8A24-497A-A35C-2DB9FB2143B8}"/>
              </a:ext>
            </a:extLst>
          </p:cNvPr>
          <p:cNvSpPr/>
          <p:nvPr/>
        </p:nvSpPr>
        <p:spPr>
          <a:xfrm>
            <a:off x="5804618" y="2035607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CB229867-37D8-4E9A-82B2-E0E0C2979E3C}"/>
              </a:ext>
            </a:extLst>
          </p:cNvPr>
          <p:cNvSpPr/>
          <p:nvPr/>
        </p:nvSpPr>
        <p:spPr>
          <a:xfrm>
            <a:off x="5804618" y="3107448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2F17822A-9691-405B-BDF2-2315EA76339C}"/>
              </a:ext>
            </a:extLst>
          </p:cNvPr>
          <p:cNvSpPr/>
          <p:nvPr/>
        </p:nvSpPr>
        <p:spPr>
          <a:xfrm>
            <a:off x="5804618" y="3643369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2B8823BB-9203-4D27-BFDC-EF1DFE744A75}"/>
              </a:ext>
            </a:extLst>
          </p:cNvPr>
          <p:cNvSpPr/>
          <p:nvPr/>
        </p:nvSpPr>
        <p:spPr>
          <a:xfrm>
            <a:off x="5804618" y="4179290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7C4B4A5F-2A39-42C3-9790-2833ED10066C}"/>
              </a:ext>
            </a:extLst>
          </p:cNvPr>
          <p:cNvSpPr/>
          <p:nvPr/>
        </p:nvSpPr>
        <p:spPr>
          <a:xfrm>
            <a:off x="5804618" y="4447250"/>
            <a:ext cx="160776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BFA896A4-E3C4-41E1-9869-30BFB5A2CB87}"/>
              </a:ext>
            </a:extLst>
          </p:cNvPr>
          <p:cNvSpPr/>
          <p:nvPr/>
        </p:nvSpPr>
        <p:spPr>
          <a:xfrm>
            <a:off x="5804618" y="4715211"/>
            <a:ext cx="160776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3B7BC011-C489-424B-BC0B-6ADE57C042FD}"/>
              </a:ext>
            </a:extLst>
          </p:cNvPr>
          <p:cNvCxnSpPr>
            <a:stCxn id="317" idx="6"/>
            <a:endCxn id="330" idx="2"/>
          </p:cNvCxnSpPr>
          <p:nvPr/>
        </p:nvCxnSpPr>
        <p:spPr>
          <a:xfrm>
            <a:off x="5322289" y="2115400"/>
            <a:ext cx="482329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3EEE2446-EB70-45F1-BBBA-135A5846230A}"/>
              </a:ext>
            </a:extLst>
          </p:cNvPr>
          <p:cNvCxnSpPr>
            <a:stCxn id="320" idx="6"/>
            <a:endCxn id="334" idx="2"/>
          </p:cNvCxnSpPr>
          <p:nvPr/>
        </p:nvCxnSpPr>
        <p:spPr>
          <a:xfrm>
            <a:off x="5322289" y="2919280"/>
            <a:ext cx="482329" cy="26796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34F5C31A-45E0-4CB4-B953-9B1D7359EC1F}"/>
              </a:ext>
            </a:extLst>
          </p:cNvPr>
          <p:cNvCxnSpPr>
            <a:stCxn id="323" idx="6"/>
            <a:endCxn id="336" idx="2"/>
          </p:cNvCxnSpPr>
          <p:nvPr/>
        </p:nvCxnSpPr>
        <p:spPr>
          <a:xfrm>
            <a:off x="5322289" y="3724352"/>
            <a:ext cx="482329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7EDAC145-36CE-4F42-99AA-EF42D1931D43}"/>
              </a:ext>
            </a:extLst>
          </p:cNvPr>
          <p:cNvCxnSpPr>
            <a:stCxn id="324" idx="6"/>
            <a:endCxn id="338" idx="2"/>
          </p:cNvCxnSpPr>
          <p:nvPr/>
        </p:nvCxnSpPr>
        <p:spPr>
          <a:xfrm>
            <a:off x="5322289" y="3992314"/>
            <a:ext cx="482329" cy="26796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>
            <a:extLst>
              <a:ext uri="{FF2B5EF4-FFF2-40B4-BE49-F238E27FC236}">
                <a16:creationId xmlns:a16="http://schemas.microsoft.com/office/drawing/2014/main" id="{859D7346-A8D5-4B8C-8034-2EF46E872410}"/>
              </a:ext>
            </a:extLst>
          </p:cNvPr>
          <p:cNvCxnSpPr>
            <a:stCxn id="326" idx="6"/>
            <a:endCxn id="339" idx="2"/>
          </p:cNvCxnSpPr>
          <p:nvPr/>
        </p:nvCxnSpPr>
        <p:spPr>
          <a:xfrm>
            <a:off x="5322289" y="4528234"/>
            <a:ext cx="482329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F0AA95E6-B446-4DAE-A408-6800895FA80C}"/>
              </a:ext>
            </a:extLst>
          </p:cNvPr>
          <p:cNvCxnSpPr>
            <a:stCxn id="326" idx="6"/>
            <a:endCxn id="340" idx="2"/>
          </p:cNvCxnSpPr>
          <p:nvPr/>
        </p:nvCxnSpPr>
        <p:spPr>
          <a:xfrm>
            <a:off x="5322289" y="4528235"/>
            <a:ext cx="482329" cy="26796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>
            <a:extLst>
              <a:ext uri="{FF2B5EF4-FFF2-40B4-BE49-F238E27FC236}">
                <a16:creationId xmlns:a16="http://schemas.microsoft.com/office/drawing/2014/main" id="{4883AAD8-CA0D-45DD-95D7-088199A7D3BA}"/>
              </a:ext>
            </a:extLst>
          </p:cNvPr>
          <p:cNvSpPr/>
          <p:nvPr/>
        </p:nvSpPr>
        <p:spPr>
          <a:xfrm>
            <a:off x="6394132" y="2035607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C5DDEA09-89FC-4B01-8E55-C5DFA8B8E6C5}"/>
              </a:ext>
            </a:extLst>
          </p:cNvPr>
          <p:cNvSpPr/>
          <p:nvPr/>
        </p:nvSpPr>
        <p:spPr>
          <a:xfrm>
            <a:off x="6394132" y="2571528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04ECADEF-2446-4E8A-A090-E9D2D9BBAD79}"/>
              </a:ext>
            </a:extLst>
          </p:cNvPr>
          <p:cNvSpPr/>
          <p:nvPr/>
        </p:nvSpPr>
        <p:spPr>
          <a:xfrm>
            <a:off x="6394132" y="3107448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BF27675D-FB02-4262-8D93-F7DF39B3A33E}"/>
              </a:ext>
            </a:extLst>
          </p:cNvPr>
          <p:cNvSpPr/>
          <p:nvPr/>
        </p:nvSpPr>
        <p:spPr>
          <a:xfrm>
            <a:off x="6394132" y="3643369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EAE7DB33-DEC3-4D6B-B377-B9025E3C36DE}"/>
              </a:ext>
            </a:extLst>
          </p:cNvPr>
          <p:cNvSpPr/>
          <p:nvPr/>
        </p:nvSpPr>
        <p:spPr>
          <a:xfrm>
            <a:off x="6394132" y="4179290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6C589570-9FD0-43AB-99A0-FCDC9EF3D578}"/>
              </a:ext>
            </a:extLst>
          </p:cNvPr>
          <p:cNvSpPr/>
          <p:nvPr/>
        </p:nvSpPr>
        <p:spPr>
          <a:xfrm>
            <a:off x="6394132" y="4447250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35739763-6C0D-4893-A40F-D300434D9E26}"/>
              </a:ext>
            </a:extLst>
          </p:cNvPr>
          <p:cNvSpPr/>
          <p:nvPr/>
        </p:nvSpPr>
        <p:spPr>
          <a:xfrm>
            <a:off x="6394132" y="4983171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D877BA6C-B158-4C14-BDCF-ACFE3AC5FF4D}"/>
              </a:ext>
            </a:extLst>
          </p:cNvPr>
          <p:cNvCxnSpPr>
            <a:stCxn id="330" idx="6"/>
            <a:endCxn id="343" idx="2"/>
          </p:cNvCxnSpPr>
          <p:nvPr/>
        </p:nvCxnSpPr>
        <p:spPr>
          <a:xfrm>
            <a:off x="5911804" y="2115400"/>
            <a:ext cx="482328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78C41B35-F999-4FB7-95ED-7DCBB2244233}"/>
              </a:ext>
            </a:extLst>
          </p:cNvPr>
          <p:cNvCxnSpPr>
            <a:stCxn id="330" idx="6"/>
            <a:endCxn id="345" idx="2"/>
          </p:cNvCxnSpPr>
          <p:nvPr/>
        </p:nvCxnSpPr>
        <p:spPr>
          <a:xfrm>
            <a:off x="5911804" y="2115400"/>
            <a:ext cx="482328" cy="53592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50C39C34-4AA1-4569-B758-1BD1E933DF26}"/>
              </a:ext>
            </a:extLst>
          </p:cNvPr>
          <p:cNvCxnSpPr>
            <a:stCxn id="334" idx="6"/>
            <a:endCxn id="347" idx="2"/>
          </p:cNvCxnSpPr>
          <p:nvPr/>
        </p:nvCxnSpPr>
        <p:spPr>
          <a:xfrm>
            <a:off x="5911804" y="3187241"/>
            <a:ext cx="482328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D43B5513-C2FF-4CF2-A6F8-007BB9A81083}"/>
              </a:ext>
            </a:extLst>
          </p:cNvPr>
          <p:cNvCxnSpPr>
            <a:stCxn id="336" idx="6"/>
            <a:endCxn id="349" idx="2"/>
          </p:cNvCxnSpPr>
          <p:nvPr/>
        </p:nvCxnSpPr>
        <p:spPr>
          <a:xfrm>
            <a:off x="5911804" y="3724352"/>
            <a:ext cx="482328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DCB1B189-F8C9-4C23-9B56-EE5CA7D05587}"/>
              </a:ext>
            </a:extLst>
          </p:cNvPr>
          <p:cNvCxnSpPr>
            <a:stCxn id="338" idx="6"/>
            <a:endCxn id="351" idx="2"/>
          </p:cNvCxnSpPr>
          <p:nvPr/>
        </p:nvCxnSpPr>
        <p:spPr>
          <a:xfrm>
            <a:off x="5911804" y="4260273"/>
            <a:ext cx="482328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>
            <a:extLst>
              <a:ext uri="{FF2B5EF4-FFF2-40B4-BE49-F238E27FC236}">
                <a16:creationId xmlns:a16="http://schemas.microsoft.com/office/drawing/2014/main" id="{2390A0B8-A661-41D4-95AF-65DC53510446}"/>
              </a:ext>
            </a:extLst>
          </p:cNvPr>
          <p:cNvCxnSpPr>
            <a:stCxn id="339" idx="6"/>
            <a:endCxn id="352" idx="2"/>
          </p:cNvCxnSpPr>
          <p:nvPr/>
        </p:nvCxnSpPr>
        <p:spPr>
          <a:xfrm>
            <a:off x="5911804" y="4528234"/>
            <a:ext cx="482328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BE54E72B-2807-4123-A061-8E08666EA6FF}"/>
              </a:ext>
            </a:extLst>
          </p:cNvPr>
          <p:cNvCxnSpPr>
            <a:stCxn id="340" idx="5"/>
            <a:endCxn id="354" idx="2"/>
          </p:cNvCxnSpPr>
          <p:nvPr/>
        </p:nvCxnSpPr>
        <p:spPr>
          <a:xfrm rot="16200000" flipH="1">
            <a:off x="6035065" y="4705089"/>
            <a:ext cx="211986" cy="506147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Oval 355">
            <a:extLst>
              <a:ext uri="{FF2B5EF4-FFF2-40B4-BE49-F238E27FC236}">
                <a16:creationId xmlns:a16="http://schemas.microsoft.com/office/drawing/2014/main" id="{78ABD9AE-B9B7-44B4-B8AF-BDA79678297D}"/>
              </a:ext>
            </a:extLst>
          </p:cNvPr>
          <p:cNvSpPr/>
          <p:nvPr/>
        </p:nvSpPr>
        <p:spPr>
          <a:xfrm>
            <a:off x="7037237" y="2035607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B346C426-DC2B-4633-A3FB-C36915E85586}"/>
              </a:ext>
            </a:extLst>
          </p:cNvPr>
          <p:cNvSpPr/>
          <p:nvPr/>
        </p:nvSpPr>
        <p:spPr>
          <a:xfrm>
            <a:off x="7037237" y="230356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956E7EA3-C16B-4675-84AA-3844BFD41406}"/>
              </a:ext>
            </a:extLst>
          </p:cNvPr>
          <p:cNvSpPr/>
          <p:nvPr/>
        </p:nvSpPr>
        <p:spPr>
          <a:xfrm>
            <a:off x="7037237" y="2571528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3CE0C53F-E04F-43B4-86E7-63B780A9910C}"/>
              </a:ext>
            </a:extLst>
          </p:cNvPr>
          <p:cNvSpPr/>
          <p:nvPr/>
        </p:nvSpPr>
        <p:spPr>
          <a:xfrm>
            <a:off x="7037237" y="2839487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C65CB37E-437E-430B-BD3E-9225BA956BE7}"/>
              </a:ext>
            </a:extLst>
          </p:cNvPr>
          <p:cNvSpPr/>
          <p:nvPr/>
        </p:nvSpPr>
        <p:spPr>
          <a:xfrm>
            <a:off x="7037237" y="3107448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F0CDDFE0-015A-4F1F-8E7F-8E7D716E0FCB}"/>
              </a:ext>
            </a:extLst>
          </p:cNvPr>
          <p:cNvSpPr/>
          <p:nvPr/>
        </p:nvSpPr>
        <p:spPr>
          <a:xfrm>
            <a:off x="7037237" y="3375408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473BA907-D0C2-4CEF-94C8-2822C3E8D983}"/>
              </a:ext>
            </a:extLst>
          </p:cNvPr>
          <p:cNvSpPr/>
          <p:nvPr/>
        </p:nvSpPr>
        <p:spPr>
          <a:xfrm>
            <a:off x="7037237" y="3643369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33B91845-1144-4D98-8D06-5D02C8352CAB}"/>
              </a:ext>
            </a:extLst>
          </p:cNvPr>
          <p:cNvSpPr/>
          <p:nvPr/>
        </p:nvSpPr>
        <p:spPr>
          <a:xfrm>
            <a:off x="7037237" y="3911329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BDF64A54-8D23-45EB-A708-9A88B380F46D}"/>
              </a:ext>
            </a:extLst>
          </p:cNvPr>
          <p:cNvSpPr/>
          <p:nvPr/>
        </p:nvSpPr>
        <p:spPr>
          <a:xfrm>
            <a:off x="7037237" y="4179290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3C12E602-6801-4834-BDCB-7CD07A60BBB1}"/>
              </a:ext>
            </a:extLst>
          </p:cNvPr>
          <p:cNvSpPr/>
          <p:nvPr/>
        </p:nvSpPr>
        <p:spPr>
          <a:xfrm>
            <a:off x="7037237" y="4447250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82143B2D-F277-43FA-8D18-ADD17C783744}"/>
              </a:ext>
            </a:extLst>
          </p:cNvPr>
          <p:cNvSpPr/>
          <p:nvPr/>
        </p:nvSpPr>
        <p:spPr>
          <a:xfrm>
            <a:off x="7037237" y="4715211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97AF31D8-C9DA-4F41-9F33-AD23086F486B}"/>
              </a:ext>
            </a:extLst>
          </p:cNvPr>
          <p:cNvSpPr/>
          <p:nvPr/>
        </p:nvSpPr>
        <p:spPr>
          <a:xfrm>
            <a:off x="7037237" y="4983171"/>
            <a:ext cx="160777" cy="16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E592379D-755F-41B4-80FF-356A300B96DD}"/>
              </a:ext>
            </a:extLst>
          </p:cNvPr>
          <p:cNvSpPr/>
          <p:nvPr/>
        </p:nvSpPr>
        <p:spPr>
          <a:xfrm>
            <a:off x="7037237" y="5251132"/>
            <a:ext cx="160777" cy="16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1C89FE5F-9987-4812-ABD1-77C6ED083302}"/>
              </a:ext>
            </a:extLst>
          </p:cNvPr>
          <p:cNvCxnSpPr>
            <a:stCxn id="343" idx="6"/>
            <a:endCxn id="356" idx="2"/>
          </p:cNvCxnSpPr>
          <p:nvPr/>
        </p:nvCxnSpPr>
        <p:spPr>
          <a:xfrm>
            <a:off x="6501316" y="2115400"/>
            <a:ext cx="535921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8A841257-76B7-417D-B9C8-2D6CC73C410A}"/>
              </a:ext>
            </a:extLst>
          </p:cNvPr>
          <p:cNvCxnSpPr>
            <a:stCxn id="345" idx="6"/>
            <a:endCxn id="357" idx="2"/>
          </p:cNvCxnSpPr>
          <p:nvPr/>
        </p:nvCxnSpPr>
        <p:spPr>
          <a:xfrm flipV="1">
            <a:off x="6501316" y="2383359"/>
            <a:ext cx="535921" cy="26796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Arrow Connector 610">
            <a:extLst>
              <a:ext uri="{FF2B5EF4-FFF2-40B4-BE49-F238E27FC236}">
                <a16:creationId xmlns:a16="http://schemas.microsoft.com/office/drawing/2014/main" id="{A155414B-B58C-41A6-ABD2-FCDF7F44E4A5}"/>
              </a:ext>
            </a:extLst>
          </p:cNvPr>
          <p:cNvCxnSpPr>
            <a:stCxn id="345" idx="6"/>
            <a:endCxn id="358" idx="2"/>
          </p:cNvCxnSpPr>
          <p:nvPr/>
        </p:nvCxnSpPr>
        <p:spPr>
          <a:xfrm>
            <a:off x="6501316" y="2651321"/>
            <a:ext cx="535921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Arrow Connector 612">
            <a:extLst>
              <a:ext uri="{FF2B5EF4-FFF2-40B4-BE49-F238E27FC236}">
                <a16:creationId xmlns:a16="http://schemas.microsoft.com/office/drawing/2014/main" id="{24E7D73F-095E-49CC-AA03-67028E7D51F2}"/>
              </a:ext>
            </a:extLst>
          </p:cNvPr>
          <p:cNvCxnSpPr>
            <a:stCxn id="345" idx="6"/>
            <a:endCxn id="359" idx="2"/>
          </p:cNvCxnSpPr>
          <p:nvPr/>
        </p:nvCxnSpPr>
        <p:spPr>
          <a:xfrm>
            <a:off x="6501316" y="2651321"/>
            <a:ext cx="535921" cy="26796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Arrow Connector 614">
            <a:extLst>
              <a:ext uri="{FF2B5EF4-FFF2-40B4-BE49-F238E27FC236}">
                <a16:creationId xmlns:a16="http://schemas.microsoft.com/office/drawing/2014/main" id="{E4BB582B-4D64-4A6F-A39D-9E46F09943EA}"/>
              </a:ext>
            </a:extLst>
          </p:cNvPr>
          <p:cNvCxnSpPr>
            <a:stCxn id="347" idx="6"/>
            <a:endCxn id="360" idx="2"/>
          </p:cNvCxnSpPr>
          <p:nvPr/>
        </p:nvCxnSpPr>
        <p:spPr>
          <a:xfrm>
            <a:off x="6501316" y="3187241"/>
            <a:ext cx="535921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>
            <a:extLst>
              <a:ext uri="{FF2B5EF4-FFF2-40B4-BE49-F238E27FC236}">
                <a16:creationId xmlns:a16="http://schemas.microsoft.com/office/drawing/2014/main" id="{F473495B-57A9-4430-BC10-9E0FB0131C3E}"/>
              </a:ext>
            </a:extLst>
          </p:cNvPr>
          <p:cNvCxnSpPr>
            <a:stCxn id="349" idx="6"/>
            <a:endCxn id="361" idx="2"/>
          </p:cNvCxnSpPr>
          <p:nvPr/>
        </p:nvCxnSpPr>
        <p:spPr>
          <a:xfrm flipV="1">
            <a:off x="6501316" y="3456393"/>
            <a:ext cx="535921" cy="26796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D8B84691-4A13-4C4C-8C43-C5A924AB9716}"/>
              </a:ext>
            </a:extLst>
          </p:cNvPr>
          <p:cNvCxnSpPr>
            <a:stCxn id="349" idx="6"/>
            <a:endCxn id="362" idx="2"/>
          </p:cNvCxnSpPr>
          <p:nvPr/>
        </p:nvCxnSpPr>
        <p:spPr>
          <a:xfrm>
            <a:off x="6501316" y="3724352"/>
            <a:ext cx="535921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Arrow Connector 620">
            <a:extLst>
              <a:ext uri="{FF2B5EF4-FFF2-40B4-BE49-F238E27FC236}">
                <a16:creationId xmlns:a16="http://schemas.microsoft.com/office/drawing/2014/main" id="{9D578629-83B1-4F1F-A0BC-C50E6F3F81B2}"/>
              </a:ext>
            </a:extLst>
          </p:cNvPr>
          <p:cNvCxnSpPr>
            <a:stCxn id="351" idx="6"/>
            <a:endCxn id="363" idx="2"/>
          </p:cNvCxnSpPr>
          <p:nvPr/>
        </p:nvCxnSpPr>
        <p:spPr>
          <a:xfrm flipV="1">
            <a:off x="6501316" y="3992314"/>
            <a:ext cx="535921" cy="26796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3EFC917C-ECAC-4485-85CF-64D753DFCE3F}"/>
              </a:ext>
            </a:extLst>
          </p:cNvPr>
          <p:cNvCxnSpPr>
            <a:stCxn id="351" idx="6"/>
            <a:endCxn id="364" idx="2"/>
          </p:cNvCxnSpPr>
          <p:nvPr/>
        </p:nvCxnSpPr>
        <p:spPr>
          <a:xfrm>
            <a:off x="6501316" y="4260273"/>
            <a:ext cx="535921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>
            <a:extLst>
              <a:ext uri="{FF2B5EF4-FFF2-40B4-BE49-F238E27FC236}">
                <a16:creationId xmlns:a16="http://schemas.microsoft.com/office/drawing/2014/main" id="{B9790318-C925-4B13-BFA9-5BC57C46DF76}"/>
              </a:ext>
            </a:extLst>
          </p:cNvPr>
          <p:cNvCxnSpPr>
            <a:stCxn id="352" idx="6"/>
            <a:endCxn id="365" idx="2"/>
          </p:cNvCxnSpPr>
          <p:nvPr/>
        </p:nvCxnSpPr>
        <p:spPr>
          <a:xfrm>
            <a:off x="6501316" y="4528234"/>
            <a:ext cx="535921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4768ABD1-0E18-4029-BB77-2C7487D1E507}"/>
              </a:ext>
            </a:extLst>
          </p:cNvPr>
          <p:cNvCxnSpPr>
            <a:stCxn id="354" idx="6"/>
            <a:endCxn id="368" idx="3"/>
          </p:cNvCxnSpPr>
          <p:nvPr/>
        </p:nvCxnSpPr>
        <p:spPr>
          <a:xfrm>
            <a:off x="6501316" y="5064155"/>
            <a:ext cx="559740" cy="323934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Arrow Connector 628">
            <a:extLst>
              <a:ext uri="{FF2B5EF4-FFF2-40B4-BE49-F238E27FC236}">
                <a16:creationId xmlns:a16="http://schemas.microsoft.com/office/drawing/2014/main" id="{0E923EBE-BCC2-4B8B-9B6F-8974C2BAE789}"/>
              </a:ext>
            </a:extLst>
          </p:cNvPr>
          <p:cNvCxnSpPr>
            <a:stCxn id="354" idx="6"/>
            <a:endCxn id="366" idx="2"/>
          </p:cNvCxnSpPr>
          <p:nvPr/>
        </p:nvCxnSpPr>
        <p:spPr>
          <a:xfrm flipV="1">
            <a:off x="6501316" y="4796193"/>
            <a:ext cx="535921" cy="26796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94A0D69F-3B0C-402C-8A0F-40F6FD686D90}"/>
              </a:ext>
            </a:extLst>
          </p:cNvPr>
          <p:cNvCxnSpPr>
            <a:stCxn id="354" idx="6"/>
            <a:endCxn id="367" idx="2"/>
          </p:cNvCxnSpPr>
          <p:nvPr/>
        </p:nvCxnSpPr>
        <p:spPr>
          <a:xfrm>
            <a:off x="6501316" y="5064155"/>
            <a:ext cx="535921" cy="11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ular Callout 102">
            <a:extLst>
              <a:ext uri="{FF2B5EF4-FFF2-40B4-BE49-F238E27FC236}">
                <a16:creationId xmlns:a16="http://schemas.microsoft.com/office/drawing/2014/main" id="{0E2311C1-49B7-4D8B-A1EF-6623A96124C4}"/>
              </a:ext>
            </a:extLst>
          </p:cNvPr>
          <p:cNvSpPr/>
          <p:nvPr/>
        </p:nvSpPr>
        <p:spPr>
          <a:xfrm>
            <a:off x="1249292" y="2249976"/>
            <a:ext cx="1446987" cy="964657"/>
          </a:xfrm>
          <a:prstGeom prst="wedgeRectCallout">
            <a:avLst>
              <a:gd name="adj1" fmla="val 68902"/>
              <a:gd name="adj2" fmla="val -119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tx1"/>
                </a:solidFill>
              </a:rPr>
              <a:t>Ancestor of all the chromosomes of  present</a:t>
            </a:r>
          </a:p>
        </p:txBody>
      </p:sp>
      <p:sp>
        <p:nvSpPr>
          <p:cNvPr id="9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Why do we have to think in trees?</a:t>
            </a:r>
          </a:p>
        </p:txBody>
      </p:sp>
    </p:spTree>
    <p:extLst>
      <p:ext uri="{BB962C8B-B14F-4D97-AF65-F5344CB8AC3E}">
        <p14:creationId xmlns:p14="http://schemas.microsoft.com/office/powerpoint/2010/main" val="419307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allAtOnce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464" y="1527771"/>
            <a:ext cx="83837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nd</a:t>
            </a:r>
            <a:r>
              <a:rPr lang="en-US" sz="2100" dirty="0"/>
              <a:t> Approach: The alias method (Walker 1974; </a:t>
            </a:r>
            <a:r>
              <a:rPr lang="en-US" sz="2100" dirty="0" err="1"/>
              <a:t>Kronmal</a:t>
            </a:r>
            <a:r>
              <a:rPr lang="en-US" sz="2100" dirty="0"/>
              <a:t> and Peterson 1979)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649895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0676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A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C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T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G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Sum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0.1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0.3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1.6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0.6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649895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2912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A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C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T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G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Sum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107547" r="-502083" b="-7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0.1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0.3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07547" r="-502083" b="-6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1.6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96364" r="-502083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0.6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396364" r="-502083" b="-4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496364" r="-502083" b="-3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596364" r="-502083" b="-2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722642" r="-502083" b="-1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822642" r="-502083" b="-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784938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784938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521" t="-6383" r="-401042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-1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/>
          <p:cNvSpPr/>
          <p:nvPr/>
        </p:nvSpPr>
        <p:spPr>
          <a:xfrm>
            <a:off x="4441371" y="5348472"/>
            <a:ext cx="1175657" cy="278173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3247534" y="5348472"/>
            <a:ext cx="1175657" cy="278173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37683187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464" y="1527771"/>
            <a:ext cx="83837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nd</a:t>
            </a:r>
            <a:r>
              <a:rPr lang="en-US" sz="2100" dirty="0"/>
              <a:t> Approach: The alias method (Walker 1974; </a:t>
            </a:r>
            <a:r>
              <a:rPr lang="en-US" sz="2100" dirty="0" err="1"/>
              <a:t>Kronmal</a:t>
            </a:r>
            <a:r>
              <a:rPr lang="en-US" sz="2100" dirty="0"/>
              <a:t> and Peterson 1979)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735791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0676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A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C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T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G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Sum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0.1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0.3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1.6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0.6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1.0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2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735791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2912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A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C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T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G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Sum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107547" r="-502083" b="-7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0.1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0.3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07547" r="-502083" b="-6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1.6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96364" r="-502083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0.6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396364" r="-502083" b="-4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496364" r="-502083" b="-3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596364" r="-502083" b="-2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722642" r="-502083" b="-1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1.0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822642" r="-502083" b="-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2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932419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932419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521" t="-6383" r="-401042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18385236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7350661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0676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A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C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T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G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Sum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0.1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0.3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1.6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0.6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1.0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2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7350661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2912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A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C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T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G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Sum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107547" r="-502083" b="-7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0.1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0.3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07547" r="-502083" b="-6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1.6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96364" r="-502083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0.6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396364" r="-502083" b="-4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496364" r="-502083" b="-3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596364" r="-502083" b="-2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722642" r="-502083" b="-1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1.0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822642" r="-502083" b="-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2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799435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799435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521" t="-6383" r="-401042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196464" y="1527771"/>
            <a:ext cx="83837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nd</a:t>
            </a:r>
            <a:r>
              <a:rPr lang="en-US" sz="2100" dirty="0"/>
              <a:t> Approach: The alias method (Walker 1974; </a:t>
            </a:r>
            <a:r>
              <a:rPr lang="en-US" sz="2100" dirty="0" err="1"/>
              <a:t>Kronmal</a:t>
            </a:r>
            <a:r>
              <a:rPr lang="en-US" sz="2100" dirty="0"/>
              <a:t> and Peterson 1979)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sp>
        <p:nvSpPr>
          <p:cNvPr id="9" name="TextBox 8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39139037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464" y="1527771"/>
            <a:ext cx="83837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nd</a:t>
            </a:r>
            <a:r>
              <a:rPr lang="en-US" sz="2100" dirty="0"/>
              <a:t> Approach: The alias method (Walker 1974; </a:t>
            </a:r>
            <a:r>
              <a:rPr lang="en-US" sz="2100" dirty="0" err="1"/>
              <a:t>Kronmal</a:t>
            </a:r>
            <a:r>
              <a:rPr lang="en-US" sz="2100" dirty="0"/>
              <a:t> and Peterson 1979)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238" t="24145" r="19841" b="40582"/>
          <a:stretch/>
        </p:blipFill>
        <p:spPr>
          <a:xfrm>
            <a:off x="326488" y="2221316"/>
            <a:ext cx="8218715" cy="27214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14478528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464" y="1527771"/>
            <a:ext cx="8563050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nd</a:t>
            </a:r>
            <a:r>
              <a:rPr lang="en-US" sz="2100" dirty="0"/>
              <a:t> Approach </a:t>
            </a:r>
            <a:r>
              <a:rPr lang="en-US" sz="2100" dirty="0" err="1"/>
              <a:t>Bis</a:t>
            </a:r>
            <a:r>
              <a:rPr lang="en-US" sz="2100" dirty="0"/>
              <a:t>: Extension of the Alias by </a:t>
            </a:r>
            <a:r>
              <a:rPr lang="en-US" sz="2100" dirty="0" err="1"/>
              <a:t>Vose</a:t>
            </a:r>
            <a:r>
              <a:rPr lang="en-US" sz="2100" dirty="0"/>
              <a:t> (</a:t>
            </a:r>
            <a:r>
              <a:rPr lang="en-US" sz="1350" dirty="0"/>
              <a:t>A Linear Algorithm For Generating Random</a:t>
            </a:r>
            <a:br>
              <a:rPr lang="en-US" sz="2100" dirty="0"/>
            </a:br>
            <a:r>
              <a:rPr lang="en-US" sz="1350" dirty="0"/>
              <a:t>Numbers With a Given Distribution)</a:t>
            </a: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316939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0676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A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C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T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G</a:t>
                          </a:r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/>
                            <a:t>Sum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0.1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0.3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06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1.6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0.6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0.2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2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0.4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1.0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0.8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1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19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4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2</a:t>
                          </a:r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316939"/>
                  </p:ext>
                </p:extLst>
              </p:nvPr>
            </p:nvGraphicFramePr>
            <p:xfrm>
              <a:off x="921584" y="2432021"/>
              <a:ext cx="7028526" cy="2946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1421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1171421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322912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A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C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T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G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/>
                            <a:t>Sum</a:t>
                          </a:r>
                          <a:endParaRPr lang="en-US" sz="1600" b="1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107547" r="-502083" b="-7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0.1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0.3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07547" r="-502083" b="-6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1.6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96364" r="-502083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0.6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396364" r="-502083" b="-4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496364" r="-502083" b="-3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0.2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33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596364" r="-502083" b="-2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722642" r="-502083" b="-1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1.0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0.8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32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071" marR="79071" marT="39536" marB="395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822642" r="-502083" b="-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4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2</a:t>
                          </a:r>
                          <a:endParaRPr lang="en-US" sz="160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79071" marR="79071" marT="39536" marB="3953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6495844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6495844"/>
                  </p:ext>
                </p:extLst>
              </p:nvPr>
            </p:nvGraphicFramePr>
            <p:xfrm>
              <a:off x="921585" y="5348514"/>
              <a:ext cx="5849330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66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1169866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521" t="-6383" r="-401042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/>
          <p:cNvSpPr/>
          <p:nvPr/>
        </p:nvSpPr>
        <p:spPr>
          <a:xfrm>
            <a:off x="567267" y="2279650"/>
            <a:ext cx="7789333" cy="347133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2190675" y="415546"/>
            <a:ext cx="476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RANDOM VARIABLE GENERATOR</a:t>
            </a:r>
          </a:p>
        </p:txBody>
      </p:sp>
    </p:spTree>
    <p:extLst>
      <p:ext uri="{BB962C8B-B14F-4D97-AF65-F5344CB8AC3E}">
        <p14:creationId xmlns:p14="http://schemas.microsoft.com/office/powerpoint/2010/main" val="22609072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Group 631">
            <a:extLst>
              <a:ext uri="{FF2B5EF4-FFF2-40B4-BE49-F238E27FC236}">
                <a16:creationId xmlns:a16="http://schemas.microsoft.com/office/drawing/2014/main" id="{2066779B-5278-484F-B5A9-87349F81B02D}"/>
              </a:ext>
            </a:extLst>
          </p:cNvPr>
          <p:cNvGrpSpPr>
            <a:grpSpLocks/>
          </p:cNvGrpSpPr>
          <p:nvPr/>
        </p:nvGrpSpPr>
        <p:grpSpPr bwMode="auto">
          <a:xfrm>
            <a:off x="2602491" y="2383956"/>
            <a:ext cx="120582" cy="2532226"/>
            <a:chOff x="571472" y="1571612"/>
            <a:chExt cx="214314" cy="450059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5D92991-F48B-46C3-B3E7-72148B77970F}"/>
                </a:ext>
              </a:extLst>
            </p:cNvPr>
            <p:cNvSpPr/>
            <p:nvPr/>
          </p:nvSpPr>
          <p:spPr>
            <a:xfrm>
              <a:off x="571472" y="15716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489FACD-BED5-48B8-904B-29402E1FD249}"/>
                </a:ext>
              </a:extLst>
            </p:cNvPr>
            <p:cNvSpPr/>
            <p:nvPr/>
          </p:nvSpPr>
          <p:spPr>
            <a:xfrm>
              <a:off x="571472" y="19288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BBF562-E8C1-429A-9018-8EEC5F52A962}"/>
                </a:ext>
              </a:extLst>
            </p:cNvPr>
            <p:cNvSpPr/>
            <p:nvPr/>
          </p:nvSpPr>
          <p:spPr>
            <a:xfrm>
              <a:off x="571472" y="22859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6CD3FA-547C-4BEF-BF88-4ABB38965BA0}"/>
                </a:ext>
              </a:extLst>
            </p:cNvPr>
            <p:cNvSpPr/>
            <p:nvPr/>
          </p:nvSpPr>
          <p:spPr>
            <a:xfrm>
              <a:off x="571472" y="264318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51C686-3D30-40A6-850A-18DBF30AD052}"/>
                </a:ext>
              </a:extLst>
            </p:cNvPr>
            <p:cNvSpPr/>
            <p:nvPr/>
          </p:nvSpPr>
          <p:spPr>
            <a:xfrm>
              <a:off x="571472" y="300037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03F020-1AD5-43E6-8FA4-D6712EEB93B5}"/>
                </a:ext>
              </a:extLst>
            </p:cNvPr>
            <p:cNvSpPr/>
            <p:nvPr/>
          </p:nvSpPr>
          <p:spPr>
            <a:xfrm>
              <a:off x="571472" y="335756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C002635-DD87-4FA8-9336-93BB83F069A8}"/>
                </a:ext>
              </a:extLst>
            </p:cNvPr>
            <p:cNvSpPr/>
            <p:nvPr/>
          </p:nvSpPr>
          <p:spPr>
            <a:xfrm>
              <a:off x="571472" y="371475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635483-C0A4-49FE-81A8-580DA044CBE8}"/>
                </a:ext>
              </a:extLst>
            </p:cNvPr>
            <p:cNvSpPr/>
            <p:nvPr/>
          </p:nvSpPr>
          <p:spPr>
            <a:xfrm>
              <a:off x="571472" y="407194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436637-BEE7-4096-A7E0-1670AE360D37}"/>
                </a:ext>
              </a:extLst>
            </p:cNvPr>
            <p:cNvSpPr/>
            <p:nvPr/>
          </p:nvSpPr>
          <p:spPr>
            <a:xfrm>
              <a:off x="571472" y="442913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5A2191-31FA-4765-A09E-B415147FF3D5}"/>
                </a:ext>
              </a:extLst>
            </p:cNvPr>
            <p:cNvSpPr/>
            <p:nvPr/>
          </p:nvSpPr>
          <p:spPr>
            <a:xfrm>
              <a:off x="571472" y="478632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8FB355-2DED-4889-9337-40ADCD07C597}"/>
                </a:ext>
              </a:extLst>
            </p:cNvPr>
            <p:cNvSpPr/>
            <p:nvPr/>
          </p:nvSpPr>
          <p:spPr>
            <a:xfrm>
              <a:off x="571472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0E34E4-DE39-40E2-849F-1E2231E47A04}"/>
                </a:ext>
              </a:extLst>
            </p:cNvPr>
            <p:cNvSpPr/>
            <p:nvPr/>
          </p:nvSpPr>
          <p:spPr>
            <a:xfrm>
              <a:off x="571472" y="55007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E3FD61-9F8B-4DE7-AF3D-4FAED9C282FB}"/>
                </a:ext>
              </a:extLst>
            </p:cNvPr>
            <p:cNvSpPr/>
            <p:nvPr/>
          </p:nvSpPr>
          <p:spPr>
            <a:xfrm>
              <a:off x="571472" y="58578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</p:grpSp>
      <p:grpSp>
        <p:nvGrpSpPr>
          <p:cNvPr id="3" name="Group 632">
            <a:extLst>
              <a:ext uri="{FF2B5EF4-FFF2-40B4-BE49-F238E27FC236}">
                <a16:creationId xmlns:a16="http://schemas.microsoft.com/office/drawing/2014/main" id="{E0CF7324-C2A6-448A-90DA-2F002B33F46A}"/>
              </a:ext>
            </a:extLst>
          </p:cNvPr>
          <p:cNvGrpSpPr>
            <a:grpSpLocks/>
          </p:cNvGrpSpPr>
          <p:nvPr/>
        </p:nvGrpSpPr>
        <p:grpSpPr bwMode="auto">
          <a:xfrm>
            <a:off x="2665017" y="2383956"/>
            <a:ext cx="459998" cy="2532226"/>
            <a:chOff x="682962" y="1571612"/>
            <a:chExt cx="817204" cy="4500594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71C3D4B1-FBA2-49D7-B08D-2876800601EA}"/>
                </a:ext>
              </a:extLst>
            </p:cNvPr>
            <p:cNvSpPr/>
            <p:nvPr/>
          </p:nvSpPr>
          <p:spPr>
            <a:xfrm>
              <a:off x="1285948" y="1571612"/>
              <a:ext cx="214218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724756E9-0DCF-4642-9F38-E0B0B993F9D0}"/>
                </a:ext>
              </a:extLst>
            </p:cNvPr>
            <p:cNvSpPr/>
            <p:nvPr/>
          </p:nvSpPr>
          <p:spPr>
            <a:xfrm>
              <a:off x="1285948" y="1928802"/>
              <a:ext cx="214218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A28D1A28-15C7-4ECE-A1BD-F3C284A540D7}"/>
                </a:ext>
              </a:extLst>
            </p:cNvPr>
            <p:cNvSpPr/>
            <p:nvPr/>
          </p:nvSpPr>
          <p:spPr>
            <a:xfrm>
              <a:off x="1285948" y="2285992"/>
              <a:ext cx="214218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FFF672D-A360-421C-95E1-468E6698CB83}"/>
                </a:ext>
              </a:extLst>
            </p:cNvPr>
            <p:cNvSpPr/>
            <p:nvPr/>
          </p:nvSpPr>
          <p:spPr>
            <a:xfrm>
              <a:off x="1285948" y="2643182"/>
              <a:ext cx="214218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675D95B-68DA-46DB-B51F-E3B4CA2C89C7}"/>
                </a:ext>
              </a:extLst>
            </p:cNvPr>
            <p:cNvSpPr/>
            <p:nvPr/>
          </p:nvSpPr>
          <p:spPr>
            <a:xfrm>
              <a:off x="1285948" y="3000372"/>
              <a:ext cx="214218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BC39BBE-5A80-4C6D-BBEB-74156A4F2388}"/>
                </a:ext>
              </a:extLst>
            </p:cNvPr>
            <p:cNvSpPr/>
            <p:nvPr/>
          </p:nvSpPr>
          <p:spPr>
            <a:xfrm>
              <a:off x="1285948" y="3357562"/>
              <a:ext cx="214218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ADCE070A-8F21-406F-BB68-25E710F0AF4B}"/>
                </a:ext>
              </a:extLst>
            </p:cNvPr>
            <p:cNvSpPr/>
            <p:nvPr/>
          </p:nvSpPr>
          <p:spPr>
            <a:xfrm>
              <a:off x="1285948" y="3714752"/>
              <a:ext cx="214218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5EC7ABE-88C0-4949-8D89-5E3A2996C9EE}"/>
                </a:ext>
              </a:extLst>
            </p:cNvPr>
            <p:cNvSpPr/>
            <p:nvPr/>
          </p:nvSpPr>
          <p:spPr>
            <a:xfrm>
              <a:off x="1285948" y="4071942"/>
              <a:ext cx="214218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A4351552-DD18-4D8E-94B0-10382F81F703}"/>
                </a:ext>
              </a:extLst>
            </p:cNvPr>
            <p:cNvSpPr/>
            <p:nvPr/>
          </p:nvSpPr>
          <p:spPr>
            <a:xfrm>
              <a:off x="1285948" y="4429132"/>
              <a:ext cx="214218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E847FB9C-61BF-4228-9542-EAE487C18E4D}"/>
                </a:ext>
              </a:extLst>
            </p:cNvPr>
            <p:cNvSpPr/>
            <p:nvPr/>
          </p:nvSpPr>
          <p:spPr>
            <a:xfrm>
              <a:off x="1285948" y="4786322"/>
              <a:ext cx="214218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13D93D3-0155-45C1-BFFA-98D45A51AEDD}"/>
                </a:ext>
              </a:extLst>
            </p:cNvPr>
            <p:cNvSpPr/>
            <p:nvPr/>
          </p:nvSpPr>
          <p:spPr>
            <a:xfrm>
              <a:off x="1285948" y="5143512"/>
              <a:ext cx="214218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6A077CAD-087B-4DF8-A940-67D3FC204866}"/>
                </a:ext>
              </a:extLst>
            </p:cNvPr>
            <p:cNvSpPr/>
            <p:nvPr/>
          </p:nvSpPr>
          <p:spPr>
            <a:xfrm>
              <a:off x="1285948" y="5500702"/>
              <a:ext cx="214218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45AD9C0-EE15-4930-AA9C-97E660187DEC}"/>
                </a:ext>
              </a:extLst>
            </p:cNvPr>
            <p:cNvSpPr/>
            <p:nvPr/>
          </p:nvSpPr>
          <p:spPr>
            <a:xfrm>
              <a:off x="1285948" y="5857892"/>
              <a:ext cx="214218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F7B3C12A-67FD-4146-AFFE-54F099800676}"/>
                </a:ext>
              </a:extLst>
            </p:cNvPr>
            <p:cNvCxnSpPr>
              <a:stCxn id="4" idx="5"/>
              <a:endCxn id="253" idx="2"/>
            </p:cNvCxnSpPr>
            <p:nvPr/>
          </p:nvCxnSpPr>
          <p:spPr>
            <a:xfrm rot="16200000" flipH="1">
              <a:off x="843960" y="1593178"/>
              <a:ext cx="280989" cy="6029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347A355D-C7F0-448F-BED9-5DAB6078E62A}"/>
                </a:ext>
              </a:extLst>
            </p:cNvPr>
            <p:cNvCxnSpPr>
              <a:stCxn id="4" idx="5"/>
              <a:endCxn id="252" idx="2"/>
            </p:cNvCxnSpPr>
            <p:nvPr/>
          </p:nvCxnSpPr>
          <p:spPr>
            <a:xfrm rot="5400000" flipH="1" flipV="1">
              <a:off x="947148" y="1415377"/>
              <a:ext cx="74614" cy="6029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B9608C78-7558-4A1D-8CEB-9556B98A9D8E}"/>
                </a:ext>
              </a:extLst>
            </p:cNvPr>
            <p:cNvCxnSpPr>
              <a:stCxn id="5" idx="5"/>
              <a:endCxn id="254" idx="3"/>
            </p:cNvCxnSpPr>
            <p:nvPr/>
          </p:nvCxnSpPr>
          <p:spPr>
            <a:xfrm rot="16200000" flipH="1">
              <a:off x="821728" y="1972600"/>
              <a:ext cx="357190" cy="634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>
              <a:extLst>
                <a:ext uri="{FF2B5EF4-FFF2-40B4-BE49-F238E27FC236}">
                  <a16:creationId xmlns:a16="http://schemas.microsoft.com/office/drawing/2014/main" id="{F286E11C-C428-4541-9B0B-6917A006863C}"/>
                </a:ext>
              </a:extLst>
            </p:cNvPr>
            <p:cNvCxnSpPr>
              <a:stCxn id="7" idx="6"/>
              <a:endCxn id="255" idx="2"/>
            </p:cNvCxnSpPr>
            <p:nvPr/>
          </p:nvCxnSpPr>
          <p:spPr>
            <a:xfrm>
              <a:off x="714698" y="2751133"/>
              <a:ext cx="57125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DEA2E54E-D8AF-486E-AA7A-59D30E2E2ACB}"/>
                </a:ext>
              </a:extLst>
            </p:cNvPr>
            <p:cNvCxnSpPr>
              <a:stCxn id="7" idx="6"/>
              <a:endCxn id="256" idx="2"/>
            </p:cNvCxnSpPr>
            <p:nvPr/>
          </p:nvCxnSpPr>
          <p:spPr>
            <a:xfrm>
              <a:off x="714698" y="2751133"/>
              <a:ext cx="571250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DB2DA474-E2A5-4F6E-A238-37EEE92D69CB}"/>
                </a:ext>
              </a:extLst>
            </p:cNvPr>
            <p:cNvCxnSpPr>
              <a:stCxn id="7" idx="6"/>
              <a:endCxn id="257" idx="1"/>
            </p:cNvCxnSpPr>
            <p:nvPr/>
          </p:nvCxnSpPr>
          <p:spPr>
            <a:xfrm>
              <a:off x="714698" y="2751133"/>
              <a:ext cx="602986" cy="638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56FDD948-89E7-46D7-A320-053D34269BC4}"/>
                </a:ext>
              </a:extLst>
            </p:cNvPr>
            <p:cNvCxnSpPr>
              <a:stCxn id="10" idx="6"/>
              <a:endCxn id="258" idx="2"/>
            </p:cNvCxnSpPr>
            <p:nvPr/>
          </p:nvCxnSpPr>
          <p:spPr>
            <a:xfrm>
              <a:off x="714698" y="3822703"/>
              <a:ext cx="5712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3CC521EF-2627-44FB-A276-A7ACDBD3684A}"/>
                </a:ext>
              </a:extLst>
            </p:cNvPr>
            <p:cNvCxnSpPr>
              <a:stCxn id="11" idx="6"/>
              <a:endCxn id="259" idx="2"/>
            </p:cNvCxnSpPr>
            <p:nvPr/>
          </p:nvCxnSpPr>
          <p:spPr>
            <a:xfrm>
              <a:off x="714698" y="4179893"/>
              <a:ext cx="57125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97365A32-877E-4E4B-B0F9-071499C7DA3F}"/>
                </a:ext>
              </a:extLst>
            </p:cNvPr>
            <p:cNvCxnSpPr>
              <a:stCxn id="12" idx="6"/>
              <a:endCxn id="260" idx="2"/>
            </p:cNvCxnSpPr>
            <p:nvPr/>
          </p:nvCxnSpPr>
          <p:spPr>
            <a:xfrm>
              <a:off x="714698" y="4537082"/>
              <a:ext cx="5712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C5A4192E-6AE1-4251-ACAC-AF34338E42A2}"/>
                </a:ext>
              </a:extLst>
            </p:cNvPr>
            <p:cNvCxnSpPr>
              <a:stCxn id="13" idx="6"/>
              <a:endCxn id="261" idx="2"/>
            </p:cNvCxnSpPr>
            <p:nvPr/>
          </p:nvCxnSpPr>
          <p:spPr>
            <a:xfrm>
              <a:off x="714698" y="4894273"/>
              <a:ext cx="57125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B8F8BB24-8F31-4A93-AA66-037967B78F4A}"/>
                </a:ext>
              </a:extLst>
            </p:cNvPr>
            <p:cNvCxnSpPr>
              <a:stCxn id="13" idx="6"/>
              <a:endCxn id="262" idx="2"/>
            </p:cNvCxnSpPr>
            <p:nvPr/>
          </p:nvCxnSpPr>
          <p:spPr>
            <a:xfrm>
              <a:off x="714698" y="4894273"/>
              <a:ext cx="571250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0C194879-4B2E-43B0-AD2B-2C43D54A548F}"/>
                </a:ext>
              </a:extLst>
            </p:cNvPr>
            <p:cNvCxnSpPr>
              <a:stCxn id="13" idx="6"/>
              <a:endCxn id="263" idx="2"/>
            </p:cNvCxnSpPr>
            <p:nvPr/>
          </p:nvCxnSpPr>
          <p:spPr>
            <a:xfrm>
              <a:off x="714698" y="4894273"/>
              <a:ext cx="571250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97C45DB6-0326-4575-BB26-1BB06A41747D}"/>
                </a:ext>
              </a:extLst>
            </p:cNvPr>
            <p:cNvCxnSpPr>
              <a:stCxn id="16" idx="6"/>
              <a:endCxn id="264" idx="2"/>
            </p:cNvCxnSpPr>
            <p:nvPr/>
          </p:nvCxnSpPr>
          <p:spPr>
            <a:xfrm>
              <a:off x="714698" y="5965842"/>
              <a:ext cx="5712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633">
            <a:extLst>
              <a:ext uri="{FF2B5EF4-FFF2-40B4-BE49-F238E27FC236}">
                <a16:creationId xmlns:a16="http://schemas.microsoft.com/office/drawing/2014/main" id="{5E593D57-682A-4F01-8DDB-FF94B60992B9}"/>
              </a:ext>
            </a:extLst>
          </p:cNvPr>
          <p:cNvGrpSpPr>
            <a:grpSpLocks/>
          </p:cNvGrpSpPr>
          <p:nvPr/>
        </p:nvGrpSpPr>
        <p:grpSpPr bwMode="auto">
          <a:xfrm>
            <a:off x="3084821" y="2383956"/>
            <a:ext cx="442135" cy="2532226"/>
            <a:chOff x="1428728" y="1571612"/>
            <a:chExt cx="785818" cy="4500594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C08EDFBB-464D-4629-A957-1E4183491E57}"/>
                </a:ext>
              </a:extLst>
            </p:cNvPr>
            <p:cNvSpPr/>
            <p:nvPr/>
          </p:nvSpPr>
          <p:spPr>
            <a:xfrm>
              <a:off x="2000232" y="15716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D480F35F-D34C-4E01-BB48-12075C3AADE0}"/>
                </a:ext>
              </a:extLst>
            </p:cNvPr>
            <p:cNvSpPr/>
            <p:nvPr/>
          </p:nvSpPr>
          <p:spPr>
            <a:xfrm>
              <a:off x="2000232" y="19288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C88047B-5DE6-4866-A72F-B85EC2F010D5}"/>
                </a:ext>
              </a:extLst>
            </p:cNvPr>
            <p:cNvSpPr/>
            <p:nvPr/>
          </p:nvSpPr>
          <p:spPr>
            <a:xfrm>
              <a:off x="2000232" y="22859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E1720166-CD71-46EC-8DEC-D155699622CC}"/>
                </a:ext>
              </a:extLst>
            </p:cNvPr>
            <p:cNvSpPr/>
            <p:nvPr/>
          </p:nvSpPr>
          <p:spPr>
            <a:xfrm>
              <a:off x="2000232" y="264318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7FDA596D-E0CB-467D-B231-E1B983EDBDDE}"/>
                </a:ext>
              </a:extLst>
            </p:cNvPr>
            <p:cNvSpPr/>
            <p:nvPr/>
          </p:nvSpPr>
          <p:spPr>
            <a:xfrm>
              <a:off x="2000232" y="300037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6AE44CB-5A6C-46E7-9638-DFC91163D55C}"/>
                </a:ext>
              </a:extLst>
            </p:cNvPr>
            <p:cNvSpPr/>
            <p:nvPr/>
          </p:nvSpPr>
          <p:spPr>
            <a:xfrm>
              <a:off x="2000232" y="335756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22DD5BA9-8A88-49C5-836B-A230FF703684}"/>
                </a:ext>
              </a:extLst>
            </p:cNvPr>
            <p:cNvSpPr/>
            <p:nvPr/>
          </p:nvSpPr>
          <p:spPr>
            <a:xfrm>
              <a:off x="2000232" y="371475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05C31DE6-8D09-4F2D-B62B-93B916E41572}"/>
                </a:ext>
              </a:extLst>
            </p:cNvPr>
            <p:cNvSpPr/>
            <p:nvPr/>
          </p:nvSpPr>
          <p:spPr>
            <a:xfrm>
              <a:off x="2000232" y="407194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359DFE8-D57F-41E3-AE5D-3AF018B86449}"/>
                </a:ext>
              </a:extLst>
            </p:cNvPr>
            <p:cNvSpPr/>
            <p:nvPr/>
          </p:nvSpPr>
          <p:spPr>
            <a:xfrm>
              <a:off x="2000232" y="442913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CCAE9F4A-9618-4FA9-B693-FA3C46050C78}"/>
                </a:ext>
              </a:extLst>
            </p:cNvPr>
            <p:cNvSpPr/>
            <p:nvPr/>
          </p:nvSpPr>
          <p:spPr>
            <a:xfrm>
              <a:off x="2000232" y="478632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ABC9286-C849-4722-8286-0E6F44877368}"/>
                </a:ext>
              </a:extLst>
            </p:cNvPr>
            <p:cNvSpPr/>
            <p:nvPr/>
          </p:nvSpPr>
          <p:spPr>
            <a:xfrm>
              <a:off x="2000232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1EF4A88-061B-47DA-ABBB-462F87FFDABE}"/>
                </a:ext>
              </a:extLst>
            </p:cNvPr>
            <p:cNvSpPr/>
            <p:nvPr/>
          </p:nvSpPr>
          <p:spPr>
            <a:xfrm>
              <a:off x="2000232" y="55007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BB3EE2B-567C-4D70-85EF-3E472FC2779C}"/>
                </a:ext>
              </a:extLst>
            </p:cNvPr>
            <p:cNvSpPr/>
            <p:nvPr/>
          </p:nvSpPr>
          <p:spPr>
            <a:xfrm>
              <a:off x="2000232" y="58578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318F577B-F936-4292-B882-FE6AF9862F21}"/>
                </a:ext>
              </a:extLst>
            </p:cNvPr>
            <p:cNvCxnSpPr>
              <a:stCxn id="254" idx="6"/>
              <a:endCxn id="265" idx="2"/>
            </p:cNvCxnSpPr>
            <p:nvPr/>
          </p:nvCxnSpPr>
          <p:spPr>
            <a:xfrm flipV="1">
              <a:off x="1428728" y="1679563"/>
              <a:ext cx="57150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21CD9264-AA43-485B-9EE3-1DCA7E530CE2}"/>
                </a:ext>
              </a:extLst>
            </p:cNvPr>
            <p:cNvCxnSpPr>
              <a:stCxn id="254" idx="6"/>
              <a:endCxn id="266" idx="3"/>
            </p:cNvCxnSpPr>
            <p:nvPr/>
          </p:nvCxnSpPr>
          <p:spPr>
            <a:xfrm flipV="1">
              <a:off x="1428728" y="2111366"/>
              <a:ext cx="603255" cy="2825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18B7462D-C608-4E94-9A1F-11F894371F84}"/>
                </a:ext>
              </a:extLst>
            </p:cNvPr>
            <p:cNvCxnSpPr>
              <a:stCxn id="254" idx="6"/>
              <a:endCxn id="267" idx="2"/>
            </p:cNvCxnSpPr>
            <p:nvPr/>
          </p:nvCxnSpPr>
          <p:spPr>
            <a:xfrm>
              <a:off x="1428728" y="2393943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C386EEEE-1DA2-41A7-9DFF-48ACFE3B4130}"/>
                </a:ext>
              </a:extLst>
            </p:cNvPr>
            <p:cNvCxnSpPr>
              <a:stCxn id="255" idx="6"/>
              <a:endCxn id="268" idx="2"/>
            </p:cNvCxnSpPr>
            <p:nvPr/>
          </p:nvCxnSpPr>
          <p:spPr>
            <a:xfrm>
              <a:off x="1428728" y="275113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623A8991-94EE-4E82-A3C0-4FA898787DED}"/>
                </a:ext>
              </a:extLst>
            </p:cNvPr>
            <p:cNvCxnSpPr>
              <a:stCxn id="255" idx="6"/>
              <a:endCxn id="269" idx="1"/>
            </p:cNvCxnSpPr>
            <p:nvPr/>
          </p:nvCxnSpPr>
          <p:spPr>
            <a:xfrm>
              <a:off x="1428728" y="2751133"/>
              <a:ext cx="603255" cy="2809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4C70AF4C-F588-4DE5-B9C4-4D9EAA24B0B0}"/>
                </a:ext>
              </a:extLst>
            </p:cNvPr>
            <p:cNvCxnSpPr>
              <a:stCxn id="257" idx="6"/>
              <a:endCxn id="270" idx="2"/>
            </p:cNvCxnSpPr>
            <p:nvPr/>
          </p:nvCxnSpPr>
          <p:spPr>
            <a:xfrm>
              <a:off x="1428728" y="346551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>
              <a:extLst>
                <a:ext uri="{FF2B5EF4-FFF2-40B4-BE49-F238E27FC236}">
                  <a16:creationId xmlns:a16="http://schemas.microsoft.com/office/drawing/2014/main" id="{15409560-2E8A-4702-898B-0B39B60966AF}"/>
                </a:ext>
              </a:extLst>
            </p:cNvPr>
            <p:cNvCxnSpPr>
              <a:stCxn id="258" idx="6"/>
              <a:endCxn id="271" idx="2"/>
            </p:cNvCxnSpPr>
            <p:nvPr/>
          </p:nvCxnSpPr>
          <p:spPr>
            <a:xfrm>
              <a:off x="1428728" y="3822703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>
              <a:extLst>
                <a:ext uri="{FF2B5EF4-FFF2-40B4-BE49-F238E27FC236}">
                  <a16:creationId xmlns:a16="http://schemas.microsoft.com/office/drawing/2014/main" id="{E2AC95F6-2162-414E-890C-CFA0C2F0AFAE}"/>
                </a:ext>
              </a:extLst>
            </p:cNvPr>
            <p:cNvCxnSpPr>
              <a:stCxn id="259" idx="6"/>
              <a:endCxn id="272" idx="2"/>
            </p:cNvCxnSpPr>
            <p:nvPr/>
          </p:nvCxnSpPr>
          <p:spPr>
            <a:xfrm>
              <a:off x="1428728" y="417989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45389FE1-DAC4-4123-AB85-AE4D6EA79B76}"/>
                </a:ext>
              </a:extLst>
            </p:cNvPr>
            <p:cNvCxnSpPr>
              <a:stCxn id="261" idx="6"/>
              <a:endCxn id="273" idx="2"/>
            </p:cNvCxnSpPr>
            <p:nvPr/>
          </p:nvCxnSpPr>
          <p:spPr>
            <a:xfrm flipV="1">
              <a:off x="1428728" y="4537082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216D948B-16C1-4B6A-A3FB-ACBB31C5F53B}"/>
                </a:ext>
              </a:extLst>
            </p:cNvPr>
            <p:cNvCxnSpPr>
              <a:stCxn id="261" idx="6"/>
              <a:endCxn id="274" idx="2"/>
            </p:cNvCxnSpPr>
            <p:nvPr/>
          </p:nvCxnSpPr>
          <p:spPr>
            <a:xfrm>
              <a:off x="1428728" y="489427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AB3F1A66-2985-4AE6-8490-E8BAF28DCE2B}"/>
                </a:ext>
              </a:extLst>
            </p:cNvPr>
            <p:cNvCxnSpPr>
              <a:stCxn id="261" idx="6"/>
              <a:endCxn id="275" idx="2"/>
            </p:cNvCxnSpPr>
            <p:nvPr/>
          </p:nvCxnSpPr>
          <p:spPr>
            <a:xfrm>
              <a:off x="1428728" y="4894273"/>
              <a:ext cx="571504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B921668F-FB29-4695-8A3E-17BB78DF4F9D}"/>
                </a:ext>
              </a:extLst>
            </p:cNvPr>
            <p:cNvCxnSpPr>
              <a:stCxn id="264" idx="6"/>
              <a:endCxn id="276" idx="2"/>
            </p:cNvCxnSpPr>
            <p:nvPr/>
          </p:nvCxnSpPr>
          <p:spPr>
            <a:xfrm flipV="1">
              <a:off x="1428728" y="5608653"/>
              <a:ext cx="571504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01CA20DD-4739-4E47-BCBF-638EF209931D}"/>
                </a:ext>
              </a:extLst>
            </p:cNvPr>
            <p:cNvCxnSpPr>
              <a:stCxn id="264" idx="6"/>
              <a:endCxn id="277" idx="2"/>
            </p:cNvCxnSpPr>
            <p:nvPr/>
          </p:nvCxnSpPr>
          <p:spPr>
            <a:xfrm>
              <a:off x="1428728" y="596584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686">
            <a:extLst>
              <a:ext uri="{FF2B5EF4-FFF2-40B4-BE49-F238E27FC236}">
                <a16:creationId xmlns:a16="http://schemas.microsoft.com/office/drawing/2014/main" id="{04CD5565-735E-427D-B84E-8B8D88531369}"/>
              </a:ext>
            </a:extLst>
          </p:cNvPr>
          <p:cNvGrpSpPr>
            <a:grpSpLocks/>
          </p:cNvGrpSpPr>
          <p:nvPr/>
        </p:nvGrpSpPr>
        <p:grpSpPr bwMode="auto">
          <a:xfrm>
            <a:off x="3486762" y="2383956"/>
            <a:ext cx="442135" cy="2532226"/>
            <a:chOff x="2143108" y="1571612"/>
            <a:chExt cx="785818" cy="4500594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C6628DFF-15C9-4EEB-912A-0519AF14B261}"/>
                </a:ext>
              </a:extLst>
            </p:cNvPr>
            <p:cNvSpPr/>
            <p:nvPr/>
          </p:nvSpPr>
          <p:spPr>
            <a:xfrm>
              <a:off x="2714612" y="15716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6A2C1C3-6437-4700-BEDE-AC356E569A56}"/>
                </a:ext>
              </a:extLst>
            </p:cNvPr>
            <p:cNvSpPr/>
            <p:nvPr/>
          </p:nvSpPr>
          <p:spPr>
            <a:xfrm>
              <a:off x="2714612" y="19288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E9FE768-B4B2-4AF9-9EA0-24DD492F96F1}"/>
                </a:ext>
              </a:extLst>
            </p:cNvPr>
            <p:cNvSpPr/>
            <p:nvPr/>
          </p:nvSpPr>
          <p:spPr>
            <a:xfrm>
              <a:off x="2714612" y="22859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A1682A59-B97A-4757-B078-E9CDFACBF9BD}"/>
                </a:ext>
              </a:extLst>
            </p:cNvPr>
            <p:cNvSpPr/>
            <p:nvPr/>
          </p:nvSpPr>
          <p:spPr>
            <a:xfrm>
              <a:off x="2714612" y="264318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A3E8CA9A-0F63-4ADD-99E2-7D28845FE5E4}"/>
                </a:ext>
              </a:extLst>
            </p:cNvPr>
            <p:cNvSpPr/>
            <p:nvPr/>
          </p:nvSpPr>
          <p:spPr>
            <a:xfrm>
              <a:off x="2714612" y="300037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EAA8DDA-1C0F-47B7-BDAD-7B9844F8D20A}"/>
                </a:ext>
              </a:extLst>
            </p:cNvPr>
            <p:cNvSpPr/>
            <p:nvPr/>
          </p:nvSpPr>
          <p:spPr>
            <a:xfrm>
              <a:off x="2714612" y="335756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AB878333-FE3F-4F52-813B-D2A0AD304AF9}"/>
                </a:ext>
              </a:extLst>
            </p:cNvPr>
            <p:cNvSpPr/>
            <p:nvPr/>
          </p:nvSpPr>
          <p:spPr>
            <a:xfrm>
              <a:off x="2714612" y="371475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3703743F-04B7-46B5-BEEB-0B2641137A0B}"/>
                </a:ext>
              </a:extLst>
            </p:cNvPr>
            <p:cNvSpPr/>
            <p:nvPr/>
          </p:nvSpPr>
          <p:spPr>
            <a:xfrm>
              <a:off x="2714612" y="407194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0179751-B74B-4D03-B5D0-E177BE719782}"/>
                </a:ext>
              </a:extLst>
            </p:cNvPr>
            <p:cNvSpPr/>
            <p:nvPr/>
          </p:nvSpPr>
          <p:spPr>
            <a:xfrm>
              <a:off x="2714612" y="442913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4149907-CCF4-4B23-B2C2-C8E6925D9A2F}"/>
                </a:ext>
              </a:extLst>
            </p:cNvPr>
            <p:cNvSpPr/>
            <p:nvPr/>
          </p:nvSpPr>
          <p:spPr>
            <a:xfrm>
              <a:off x="2714612" y="478632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766E29D6-4C05-42CB-831E-45B9916DC97E}"/>
                </a:ext>
              </a:extLst>
            </p:cNvPr>
            <p:cNvSpPr/>
            <p:nvPr/>
          </p:nvSpPr>
          <p:spPr>
            <a:xfrm>
              <a:off x="2714612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7B5BEC2-9EB4-4466-B50B-DF9D0495E436}"/>
                </a:ext>
              </a:extLst>
            </p:cNvPr>
            <p:cNvSpPr/>
            <p:nvPr/>
          </p:nvSpPr>
          <p:spPr>
            <a:xfrm>
              <a:off x="2714612" y="55007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B8C6BD4B-DB60-40C0-9DCF-128F84FA23ED}"/>
                </a:ext>
              </a:extLst>
            </p:cNvPr>
            <p:cNvSpPr/>
            <p:nvPr/>
          </p:nvSpPr>
          <p:spPr>
            <a:xfrm>
              <a:off x="2714612" y="58578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cxnSp>
          <p:nvCxnSpPr>
            <p:cNvPr id="434" name="Straight Arrow Connector 433">
              <a:extLst>
                <a:ext uri="{FF2B5EF4-FFF2-40B4-BE49-F238E27FC236}">
                  <a16:creationId xmlns:a16="http://schemas.microsoft.com/office/drawing/2014/main" id="{4A035FF2-1034-4BED-9154-1B9B7089AAB8}"/>
                </a:ext>
              </a:extLst>
            </p:cNvPr>
            <p:cNvCxnSpPr>
              <a:stCxn id="266" idx="6"/>
              <a:endCxn id="278" idx="2"/>
            </p:cNvCxnSpPr>
            <p:nvPr/>
          </p:nvCxnSpPr>
          <p:spPr>
            <a:xfrm flipV="1">
              <a:off x="2143108" y="1679563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67888A0B-4D42-417D-AAF3-CDD9B3A37B4C}"/>
                </a:ext>
              </a:extLst>
            </p:cNvPr>
            <p:cNvCxnSpPr>
              <a:stCxn id="267" idx="6"/>
              <a:endCxn id="279" idx="2"/>
            </p:cNvCxnSpPr>
            <p:nvPr/>
          </p:nvCxnSpPr>
          <p:spPr>
            <a:xfrm flipV="1">
              <a:off x="2143108" y="2036753"/>
              <a:ext cx="571504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Arrow Connector 437">
              <a:extLst>
                <a:ext uri="{FF2B5EF4-FFF2-40B4-BE49-F238E27FC236}">
                  <a16:creationId xmlns:a16="http://schemas.microsoft.com/office/drawing/2014/main" id="{F6074D67-7D25-45A2-9021-513CCB8D0A69}"/>
                </a:ext>
              </a:extLst>
            </p:cNvPr>
            <p:cNvCxnSpPr>
              <a:stCxn id="267" idx="6"/>
              <a:endCxn id="280" idx="2"/>
            </p:cNvCxnSpPr>
            <p:nvPr/>
          </p:nvCxnSpPr>
          <p:spPr>
            <a:xfrm>
              <a:off x="2143108" y="2393943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10EB5A7E-4BC3-49C3-B8AA-CFBD5D16AB2D}"/>
                </a:ext>
              </a:extLst>
            </p:cNvPr>
            <p:cNvCxnSpPr>
              <a:stCxn id="267" idx="6"/>
              <a:endCxn id="281" idx="2"/>
            </p:cNvCxnSpPr>
            <p:nvPr/>
          </p:nvCxnSpPr>
          <p:spPr>
            <a:xfrm>
              <a:off x="2143108" y="2393943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C025D767-C7AA-454E-B6DE-55BB3F9CB12F}"/>
                </a:ext>
              </a:extLst>
            </p:cNvPr>
            <p:cNvCxnSpPr>
              <a:stCxn id="269" idx="6"/>
              <a:endCxn id="282" idx="2"/>
            </p:cNvCxnSpPr>
            <p:nvPr/>
          </p:nvCxnSpPr>
          <p:spPr>
            <a:xfrm>
              <a:off x="2143108" y="3108323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BCCE99DC-2A31-4CA5-87A8-FF2E53C0A17C}"/>
                </a:ext>
              </a:extLst>
            </p:cNvPr>
            <p:cNvCxnSpPr>
              <a:stCxn id="270" idx="6"/>
              <a:endCxn id="283" idx="2"/>
            </p:cNvCxnSpPr>
            <p:nvPr/>
          </p:nvCxnSpPr>
          <p:spPr>
            <a:xfrm>
              <a:off x="2143108" y="346551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Arrow Connector 448">
              <a:extLst>
                <a:ext uri="{FF2B5EF4-FFF2-40B4-BE49-F238E27FC236}">
                  <a16:creationId xmlns:a16="http://schemas.microsoft.com/office/drawing/2014/main" id="{A697C35A-8348-4B2F-B08B-7626C75195FC}"/>
                </a:ext>
              </a:extLst>
            </p:cNvPr>
            <p:cNvCxnSpPr>
              <a:stCxn id="272" idx="6"/>
              <a:endCxn id="284" idx="2"/>
            </p:cNvCxnSpPr>
            <p:nvPr/>
          </p:nvCxnSpPr>
          <p:spPr>
            <a:xfrm flipV="1">
              <a:off x="2143108" y="3822703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>
              <a:extLst>
                <a:ext uri="{FF2B5EF4-FFF2-40B4-BE49-F238E27FC236}">
                  <a16:creationId xmlns:a16="http://schemas.microsoft.com/office/drawing/2014/main" id="{95D778A3-A44E-4B46-860D-85025B9B6D95}"/>
                </a:ext>
              </a:extLst>
            </p:cNvPr>
            <p:cNvCxnSpPr>
              <a:stCxn id="273" idx="6"/>
              <a:endCxn id="285" idx="2"/>
            </p:cNvCxnSpPr>
            <p:nvPr/>
          </p:nvCxnSpPr>
          <p:spPr>
            <a:xfrm flipV="1">
              <a:off x="2143108" y="4179893"/>
              <a:ext cx="571504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>
              <a:extLst>
                <a:ext uri="{FF2B5EF4-FFF2-40B4-BE49-F238E27FC236}">
                  <a16:creationId xmlns:a16="http://schemas.microsoft.com/office/drawing/2014/main" id="{7E67D7B8-802F-4DA7-BE5C-F5208D9A31EE}"/>
                </a:ext>
              </a:extLst>
            </p:cNvPr>
            <p:cNvCxnSpPr>
              <a:stCxn id="274" idx="6"/>
              <a:endCxn id="286" idx="2"/>
            </p:cNvCxnSpPr>
            <p:nvPr/>
          </p:nvCxnSpPr>
          <p:spPr>
            <a:xfrm flipV="1">
              <a:off x="2143108" y="4537082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D3EB9A87-BEA2-4317-9254-62F972D013A9}"/>
                </a:ext>
              </a:extLst>
            </p:cNvPr>
            <p:cNvCxnSpPr>
              <a:stCxn id="274" idx="6"/>
              <a:endCxn id="287" idx="2"/>
            </p:cNvCxnSpPr>
            <p:nvPr/>
          </p:nvCxnSpPr>
          <p:spPr>
            <a:xfrm>
              <a:off x="2143108" y="489427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5A27289A-819F-46CF-83B8-CF27A4CFD729}"/>
                </a:ext>
              </a:extLst>
            </p:cNvPr>
            <p:cNvCxnSpPr>
              <a:stCxn id="275" idx="6"/>
              <a:endCxn id="289" idx="2"/>
            </p:cNvCxnSpPr>
            <p:nvPr/>
          </p:nvCxnSpPr>
          <p:spPr>
            <a:xfrm>
              <a:off x="2143108" y="5251462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Arrow Connector 459">
              <a:extLst>
                <a:ext uri="{FF2B5EF4-FFF2-40B4-BE49-F238E27FC236}">
                  <a16:creationId xmlns:a16="http://schemas.microsoft.com/office/drawing/2014/main" id="{D5590BDB-EF3A-42CB-921B-B3AC48929952}"/>
                </a:ext>
              </a:extLst>
            </p:cNvPr>
            <p:cNvCxnSpPr>
              <a:stCxn id="275" idx="6"/>
              <a:endCxn id="288" idx="2"/>
            </p:cNvCxnSpPr>
            <p:nvPr/>
          </p:nvCxnSpPr>
          <p:spPr>
            <a:xfrm>
              <a:off x="2143108" y="525146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E683A95C-661A-4230-85C0-1B4A118432AD}"/>
                </a:ext>
              </a:extLst>
            </p:cNvPr>
            <p:cNvCxnSpPr>
              <a:stCxn id="277" idx="6"/>
              <a:endCxn id="290" idx="2"/>
            </p:cNvCxnSpPr>
            <p:nvPr/>
          </p:nvCxnSpPr>
          <p:spPr>
            <a:xfrm>
              <a:off x="2143108" y="596584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687">
            <a:extLst>
              <a:ext uri="{FF2B5EF4-FFF2-40B4-BE49-F238E27FC236}">
                <a16:creationId xmlns:a16="http://schemas.microsoft.com/office/drawing/2014/main" id="{B39B908E-7E10-41F8-8322-35DB2CBF28B5}"/>
              </a:ext>
            </a:extLst>
          </p:cNvPr>
          <p:cNvGrpSpPr>
            <a:grpSpLocks/>
          </p:cNvGrpSpPr>
          <p:nvPr/>
        </p:nvGrpSpPr>
        <p:grpSpPr bwMode="auto">
          <a:xfrm>
            <a:off x="3888702" y="2383956"/>
            <a:ext cx="482329" cy="2532226"/>
            <a:chOff x="2857488" y="1571612"/>
            <a:chExt cx="857256" cy="4500594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E7E94248-BCA4-45A8-8A4F-38BD987A78FA}"/>
                </a:ext>
              </a:extLst>
            </p:cNvPr>
            <p:cNvSpPr/>
            <p:nvPr/>
          </p:nvSpPr>
          <p:spPr>
            <a:xfrm>
              <a:off x="3500429" y="1571612"/>
              <a:ext cx="214315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A351B82-1EB6-4738-B335-9CD6C0765D88}"/>
                </a:ext>
              </a:extLst>
            </p:cNvPr>
            <p:cNvSpPr/>
            <p:nvPr/>
          </p:nvSpPr>
          <p:spPr>
            <a:xfrm>
              <a:off x="3500429" y="1928802"/>
              <a:ext cx="214315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AE556D9E-649E-4971-8C7D-62320F715A6A}"/>
                </a:ext>
              </a:extLst>
            </p:cNvPr>
            <p:cNvSpPr/>
            <p:nvPr/>
          </p:nvSpPr>
          <p:spPr>
            <a:xfrm>
              <a:off x="3500429" y="2285992"/>
              <a:ext cx="214315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CCDFA8-DE87-4073-818C-9DC7290999F4}"/>
                </a:ext>
              </a:extLst>
            </p:cNvPr>
            <p:cNvSpPr/>
            <p:nvPr/>
          </p:nvSpPr>
          <p:spPr>
            <a:xfrm>
              <a:off x="3500429" y="2643182"/>
              <a:ext cx="214315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391C7D0-7C40-4EAF-ABEC-51A7C0CF83FC}"/>
                </a:ext>
              </a:extLst>
            </p:cNvPr>
            <p:cNvSpPr/>
            <p:nvPr/>
          </p:nvSpPr>
          <p:spPr>
            <a:xfrm>
              <a:off x="3500429" y="3000372"/>
              <a:ext cx="214315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3916DB9-E599-4B1C-9F2C-8A30FA53E574}"/>
                </a:ext>
              </a:extLst>
            </p:cNvPr>
            <p:cNvSpPr/>
            <p:nvPr/>
          </p:nvSpPr>
          <p:spPr>
            <a:xfrm>
              <a:off x="3500429" y="3357562"/>
              <a:ext cx="214315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22526A4-0D9F-4A91-B73F-71FC8EC82A38}"/>
                </a:ext>
              </a:extLst>
            </p:cNvPr>
            <p:cNvSpPr/>
            <p:nvPr/>
          </p:nvSpPr>
          <p:spPr>
            <a:xfrm>
              <a:off x="3500429" y="3714752"/>
              <a:ext cx="214315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075B270-7274-466D-AEB5-6D404366A838}"/>
                </a:ext>
              </a:extLst>
            </p:cNvPr>
            <p:cNvSpPr/>
            <p:nvPr/>
          </p:nvSpPr>
          <p:spPr>
            <a:xfrm>
              <a:off x="3500429" y="4071942"/>
              <a:ext cx="214315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7CBF225-DF33-43D2-BE00-D2EE4F1328F5}"/>
                </a:ext>
              </a:extLst>
            </p:cNvPr>
            <p:cNvSpPr/>
            <p:nvPr/>
          </p:nvSpPr>
          <p:spPr>
            <a:xfrm>
              <a:off x="3500429" y="4429132"/>
              <a:ext cx="214315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B5550CA7-0FF5-4F10-A0D8-B2601F332CF3}"/>
                </a:ext>
              </a:extLst>
            </p:cNvPr>
            <p:cNvSpPr/>
            <p:nvPr/>
          </p:nvSpPr>
          <p:spPr>
            <a:xfrm>
              <a:off x="3500429" y="4786322"/>
              <a:ext cx="214315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79E32AE4-C820-4FF4-917A-C943812AA062}"/>
                </a:ext>
              </a:extLst>
            </p:cNvPr>
            <p:cNvSpPr/>
            <p:nvPr/>
          </p:nvSpPr>
          <p:spPr>
            <a:xfrm>
              <a:off x="3500429" y="5143512"/>
              <a:ext cx="214315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62EB0521-EEEA-4324-A3C8-A510067A0550}"/>
                </a:ext>
              </a:extLst>
            </p:cNvPr>
            <p:cNvSpPr/>
            <p:nvPr/>
          </p:nvSpPr>
          <p:spPr>
            <a:xfrm>
              <a:off x="3500429" y="5500702"/>
              <a:ext cx="214315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195F857E-ACF6-4A2F-8285-4E7F985BA44F}"/>
                </a:ext>
              </a:extLst>
            </p:cNvPr>
            <p:cNvSpPr/>
            <p:nvPr/>
          </p:nvSpPr>
          <p:spPr>
            <a:xfrm>
              <a:off x="3500429" y="5857892"/>
              <a:ext cx="214315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5E4D399E-50B4-46FE-AB72-61D8CD440C1F}"/>
                </a:ext>
              </a:extLst>
            </p:cNvPr>
            <p:cNvCxnSpPr>
              <a:stCxn id="279" idx="6"/>
              <a:endCxn id="293" idx="2"/>
            </p:cNvCxnSpPr>
            <p:nvPr/>
          </p:nvCxnSpPr>
          <p:spPr>
            <a:xfrm>
              <a:off x="2857488" y="2036753"/>
              <a:ext cx="642941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>
              <a:extLst>
                <a:ext uri="{FF2B5EF4-FFF2-40B4-BE49-F238E27FC236}">
                  <a16:creationId xmlns:a16="http://schemas.microsoft.com/office/drawing/2014/main" id="{9E4B62A5-854F-46AE-9D48-43393A1CE660}"/>
                </a:ext>
              </a:extLst>
            </p:cNvPr>
            <p:cNvCxnSpPr>
              <a:stCxn id="279" idx="6"/>
              <a:endCxn id="291" idx="2"/>
            </p:cNvCxnSpPr>
            <p:nvPr/>
          </p:nvCxnSpPr>
          <p:spPr>
            <a:xfrm flipV="1">
              <a:off x="2857488" y="1679563"/>
              <a:ext cx="642941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E34F6826-4FC0-487D-81D8-1856407B1902}"/>
                </a:ext>
              </a:extLst>
            </p:cNvPr>
            <p:cNvCxnSpPr>
              <a:stCxn id="279" idx="6"/>
              <a:endCxn id="292" idx="2"/>
            </p:cNvCxnSpPr>
            <p:nvPr/>
          </p:nvCxnSpPr>
          <p:spPr>
            <a:xfrm>
              <a:off x="2857488" y="2036753"/>
              <a:ext cx="642941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>
              <a:extLst>
                <a:ext uri="{FF2B5EF4-FFF2-40B4-BE49-F238E27FC236}">
                  <a16:creationId xmlns:a16="http://schemas.microsoft.com/office/drawing/2014/main" id="{741A3EDB-DB98-4D42-A657-BE4C8C06E930}"/>
                </a:ext>
              </a:extLst>
            </p:cNvPr>
            <p:cNvCxnSpPr>
              <a:stCxn id="281" idx="6"/>
              <a:endCxn id="294" idx="2"/>
            </p:cNvCxnSpPr>
            <p:nvPr/>
          </p:nvCxnSpPr>
          <p:spPr>
            <a:xfrm>
              <a:off x="2857488" y="2751133"/>
              <a:ext cx="642941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6436BD81-3247-4DBC-AA8F-BBB3FA105A6A}"/>
                </a:ext>
              </a:extLst>
            </p:cNvPr>
            <p:cNvCxnSpPr>
              <a:stCxn id="281" idx="6"/>
              <a:endCxn id="295" idx="2"/>
            </p:cNvCxnSpPr>
            <p:nvPr/>
          </p:nvCxnSpPr>
          <p:spPr>
            <a:xfrm>
              <a:off x="2857488" y="2751133"/>
              <a:ext cx="642941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Arrow Connector 476">
              <a:extLst>
                <a:ext uri="{FF2B5EF4-FFF2-40B4-BE49-F238E27FC236}">
                  <a16:creationId xmlns:a16="http://schemas.microsoft.com/office/drawing/2014/main" id="{35B0D0C6-B018-4840-B6FB-579926229B26}"/>
                </a:ext>
              </a:extLst>
            </p:cNvPr>
            <p:cNvCxnSpPr>
              <a:stCxn id="281" idx="6"/>
              <a:endCxn id="296" idx="1"/>
            </p:cNvCxnSpPr>
            <p:nvPr/>
          </p:nvCxnSpPr>
          <p:spPr>
            <a:xfrm>
              <a:off x="2857488" y="2751133"/>
              <a:ext cx="674692" cy="638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0393610D-6C26-45C0-B2B4-4AFAAAD25F42}"/>
                </a:ext>
              </a:extLst>
            </p:cNvPr>
            <p:cNvCxnSpPr>
              <a:stCxn id="284" idx="6"/>
              <a:endCxn id="297" idx="2"/>
            </p:cNvCxnSpPr>
            <p:nvPr/>
          </p:nvCxnSpPr>
          <p:spPr>
            <a:xfrm>
              <a:off x="2857488" y="3822703"/>
              <a:ext cx="6429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A36DD968-F07F-47D9-A9F0-76081C4A1447}"/>
                </a:ext>
              </a:extLst>
            </p:cNvPr>
            <p:cNvCxnSpPr>
              <a:stCxn id="284" idx="6"/>
              <a:endCxn id="298" idx="2"/>
            </p:cNvCxnSpPr>
            <p:nvPr/>
          </p:nvCxnSpPr>
          <p:spPr>
            <a:xfrm>
              <a:off x="2857488" y="3822703"/>
              <a:ext cx="642941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A37B8051-F24D-488C-A004-EFD17BD0291B}"/>
                </a:ext>
              </a:extLst>
            </p:cNvPr>
            <p:cNvCxnSpPr>
              <a:stCxn id="285" idx="6"/>
              <a:endCxn id="299" idx="2"/>
            </p:cNvCxnSpPr>
            <p:nvPr/>
          </p:nvCxnSpPr>
          <p:spPr>
            <a:xfrm>
              <a:off x="2857488" y="4179893"/>
              <a:ext cx="642941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B36A9AEE-B08A-4B2B-898C-B66466E7D0DE}"/>
                </a:ext>
              </a:extLst>
            </p:cNvPr>
            <p:cNvCxnSpPr>
              <a:stCxn id="287" idx="6"/>
              <a:endCxn id="300" idx="2"/>
            </p:cNvCxnSpPr>
            <p:nvPr/>
          </p:nvCxnSpPr>
          <p:spPr>
            <a:xfrm>
              <a:off x="2857488" y="4894273"/>
              <a:ext cx="642941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3C14A572-EE41-4029-8671-6EE245561A63}"/>
                </a:ext>
              </a:extLst>
            </p:cNvPr>
            <p:cNvCxnSpPr>
              <a:stCxn id="288" idx="6"/>
              <a:endCxn id="301" idx="2"/>
            </p:cNvCxnSpPr>
            <p:nvPr/>
          </p:nvCxnSpPr>
          <p:spPr>
            <a:xfrm>
              <a:off x="2857488" y="5251462"/>
              <a:ext cx="6429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Arrow Connector 492">
              <a:extLst>
                <a:ext uri="{FF2B5EF4-FFF2-40B4-BE49-F238E27FC236}">
                  <a16:creationId xmlns:a16="http://schemas.microsoft.com/office/drawing/2014/main" id="{8500E758-1243-4106-B685-72C83BA78988}"/>
                </a:ext>
              </a:extLst>
            </p:cNvPr>
            <p:cNvCxnSpPr>
              <a:stCxn id="290" idx="6"/>
              <a:endCxn id="302" idx="2"/>
            </p:cNvCxnSpPr>
            <p:nvPr/>
          </p:nvCxnSpPr>
          <p:spPr>
            <a:xfrm flipV="1">
              <a:off x="2857488" y="5608653"/>
              <a:ext cx="642941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Arrow Connector 494">
              <a:extLst>
                <a:ext uri="{FF2B5EF4-FFF2-40B4-BE49-F238E27FC236}">
                  <a16:creationId xmlns:a16="http://schemas.microsoft.com/office/drawing/2014/main" id="{77920DDF-7ADC-43C6-A456-CEB62BCBB996}"/>
                </a:ext>
              </a:extLst>
            </p:cNvPr>
            <p:cNvCxnSpPr>
              <a:stCxn id="290" idx="6"/>
              <a:endCxn id="303" idx="2"/>
            </p:cNvCxnSpPr>
            <p:nvPr/>
          </p:nvCxnSpPr>
          <p:spPr>
            <a:xfrm>
              <a:off x="2857488" y="5965842"/>
              <a:ext cx="6429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688">
            <a:extLst>
              <a:ext uri="{FF2B5EF4-FFF2-40B4-BE49-F238E27FC236}">
                <a16:creationId xmlns:a16="http://schemas.microsoft.com/office/drawing/2014/main" id="{D2C163B6-FC35-41C1-985F-43827C235560}"/>
              </a:ext>
            </a:extLst>
          </p:cNvPr>
          <p:cNvGrpSpPr>
            <a:grpSpLocks/>
          </p:cNvGrpSpPr>
          <p:nvPr/>
        </p:nvGrpSpPr>
        <p:grpSpPr bwMode="auto">
          <a:xfrm>
            <a:off x="4330838" y="2383956"/>
            <a:ext cx="442135" cy="2532226"/>
            <a:chOff x="3643306" y="1571612"/>
            <a:chExt cx="785818" cy="4500594"/>
          </a:xfrm>
        </p:grpSpPr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74550174-CD22-4DE8-B6D5-0C39CAD48A0A}"/>
                </a:ext>
              </a:extLst>
            </p:cNvPr>
            <p:cNvSpPr/>
            <p:nvPr/>
          </p:nvSpPr>
          <p:spPr>
            <a:xfrm>
              <a:off x="4214810" y="15716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0138092A-F3B2-4FF4-AD76-F0B46228E555}"/>
                </a:ext>
              </a:extLst>
            </p:cNvPr>
            <p:cNvSpPr/>
            <p:nvPr/>
          </p:nvSpPr>
          <p:spPr>
            <a:xfrm>
              <a:off x="4214810" y="19288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0BF751E8-E6B2-4D97-82E2-4095757D7FBB}"/>
                </a:ext>
              </a:extLst>
            </p:cNvPr>
            <p:cNvSpPr/>
            <p:nvPr/>
          </p:nvSpPr>
          <p:spPr>
            <a:xfrm>
              <a:off x="4214810" y="22859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CE16039E-C738-4711-97BE-D655B3C6074B}"/>
                </a:ext>
              </a:extLst>
            </p:cNvPr>
            <p:cNvSpPr/>
            <p:nvPr/>
          </p:nvSpPr>
          <p:spPr>
            <a:xfrm>
              <a:off x="4214810" y="264318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5F8A171-E285-4F7C-B8A7-BD94F596B38A}"/>
                </a:ext>
              </a:extLst>
            </p:cNvPr>
            <p:cNvSpPr/>
            <p:nvPr/>
          </p:nvSpPr>
          <p:spPr>
            <a:xfrm>
              <a:off x="4214810" y="300037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4BC9805-2603-4B0D-9F2B-DC990EB19443}"/>
                </a:ext>
              </a:extLst>
            </p:cNvPr>
            <p:cNvSpPr/>
            <p:nvPr/>
          </p:nvSpPr>
          <p:spPr>
            <a:xfrm>
              <a:off x="4214810" y="335756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6776F2E6-9FB4-4490-8035-4D900D9A1DD1}"/>
                </a:ext>
              </a:extLst>
            </p:cNvPr>
            <p:cNvSpPr/>
            <p:nvPr/>
          </p:nvSpPr>
          <p:spPr>
            <a:xfrm>
              <a:off x="4214810" y="371475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6A906CE3-1948-4C40-8D3F-0DCFAB9C2806}"/>
                </a:ext>
              </a:extLst>
            </p:cNvPr>
            <p:cNvSpPr/>
            <p:nvPr/>
          </p:nvSpPr>
          <p:spPr>
            <a:xfrm>
              <a:off x="4214810" y="407194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D689F840-265C-4D32-8BA6-490FCF475355}"/>
                </a:ext>
              </a:extLst>
            </p:cNvPr>
            <p:cNvSpPr/>
            <p:nvPr/>
          </p:nvSpPr>
          <p:spPr>
            <a:xfrm>
              <a:off x="4214810" y="442913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D8536547-0FC8-4B9C-B97D-08CE39AC496D}"/>
                </a:ext>
              </a:extLst>
            </p:cNvPr>
            <p:cNvSpPr/>
            <p:nvPr/>
          </p:nvSpPr>
          <p:spPr>
            <a:xfrm>
              <a:off x="4214810" y="478632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6A9DB951-0436-4710-9307-C7824A624FBB}"/>
                </a:ext>
              </a:extLst>
            </p:cNvPr>
            <p:cNvSpPr/>
            <p:nvPr/>
          </p:nvSpPr>
          <p:spPr>
            <a:xfrm>
              <a:off x="4214810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9F1DFE38-42F7-4EFA-8D3D-DB8F478447FF}"/>
                </a:ext>
              </a:extLst>
            </p:cNvPr>
            <p:cNvSpPr/>
            <p:nvPr/>
          </p:nvSpPr>
          <p:spPr>
            <a:xfrm>
              <a:off x="4214810" y="55007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4E6C4D8F-F89B-419F-848D-1D7055D921F0}"/>
                </a:ext>
              </a:extLst>
            </p:cNvPr>
            <p:cNvSpPr/>
            <p:nvPr/>
          </p:nvSpPr>
          <p:spPr>
            <a:xfrm>
              <a:off x="4214810" y="58578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cxnSp>
          <p:nvCxnSpPr>
            <p:cNvPr id="497" name="Straight Arrow Connector 496">
              <a:extLst>
                <a:ext uri="{FF2B5EF4-FFF2-40B4-BE49-F238E27FC236}">
                  <a16:creationId xmlns:a16="http://schemas.microsoft.com/office/drawing/2014/main" id="{9A23420E-276A-4C23-B0AF-08C9DE321E0A}"/>
                </a:ext>
              </a:extLst>
            </p:cNvPr>
            <p:cNvCxnSpPr>
              <a:stCxn id="291" idx="6"/>
              <a:endCxn id="304" idx="2"/>
            </p:cNvCxnSpPr>
            <p:nvPr/>
          </p:nvCxnSpPr>
          <p:spPr>
            <a:xfrm>
              <a:off x="3643306" y="1679563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>
              <a:extLst>
                <a:ext uri="{FF2B5EF4-FFF2-40B4-BE49-F238E27FC236}">
                  <a16:creationId xmlns:a16="http://schemas.microsoft.com/office/drawing/2014/main" id="{39CDDE89-AC72-451B-B60F-F2C0AEE1DD38}"/>
                </a:ext>
              </a:extLst>
            </p:cNvPr>
            <p:cNvCxnSpPr>
              <a:stCxn id="292" idx="6"/>
              <a:endCxn id="305" idx="2"/>
            </p:cNvCxnSpPr>
            <p:nvPr/>
          </p:nvCxnSpPr>
          <p:spPr>
            <a:xfrm>
              <a:off x="3643306" y="203675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>
              <a:extLst>
                <a:ext uri="{FF2B5EF4-FFF2-40B4-BE49-F238E27FC236}">
                  <a16:creationId xmlns:a16="http://schemas.microsoft.com/office/drawing/2014/main" id="{9EC95E7C-3B07-4270-9DC4-134BB3321DB0}"/>
                </a:ext>
              </a:extLst>
            </p:cNvPr>
            <p:cNvCxnSpPr>
              <a:stCxn id="293" idx="6"/>
              <a:endCxn id="306" idx="2"/>
            </p:cNvCxnSpPr>
            <p:nvPr/>
          </p:nvCxnSpPr>
          <p:spPr>
            <a:xfrm>
              <a:off x="3643306" y="2393943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>
              <a:extLst>
                <a:ext uri="{FF2B5EF4-FFF2-40B4-BE49-F238E27FC236}">
                  <a16:creationId xmlns:a16="http://schemas.microsoft.com/office/drawing/2014/main" id="{08EA36CB-69D7-46C4-92A6-91AFA28F4474}"/>
                </a:ext>
              </a:extLst>
            </p:cNvPr>
            <p:cNvCxnSpPr>
              <a:stCxn id="294" idx="6"/>
              <a:endCxn id="308" idx="2"/>
            </p:cNvCxnSpPr>
            <p:nvPr/>
          </p:nvCxnSpPr>
          <p:spPr>
            <a:xfrm>
              <a:off x="3643306" y="2751133"/>
              <a:ext cx="571504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CEC9071D-8AB7-4A31-9C4B-F837FD5D3385}"/>
                </a:ext>
              </a:extLst>
            </p:cNvPr>
            <p:cNvCxnSpPr>
              <a:stCxn id="294" idx="6"/>
              <a:endCxn id="307" idx="2"/>
            </p:cNvCxnSpPr>
            <p:nvPr/>
          </p:nvCxnSpPr>
          <p:spPr>
            <a:xfrm>
              <a:off x="3643306" y="275113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F7685805-F48A-47E0-92D4-29A6209BA19F}"/>
                </a:ext>
              </a:extLst>
            </p:cNvPr>
            <p:cNvCxnSpPr>
              <a:stCxn id="296" idx="6"/>
              <a:endCxn id="309" idx="2"/>
            </p:cNvCxnSpPr>
            <p:nvPr/>
          </p:nvCxnSpPr>
          <p:spPr>
            <a:xfrm>
              <a:off x="3643306" y="346551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id="{A61DB266-D51D-467E-940C-B1DA6B62B91F}"/>
                </a:ext>
              </a:extLst>
            </p:cNvPr>
            <p:cNvCxnSpPr>
              <a:stCxn id="296" idx="6"/>
              <a:endCxn id="310" idx="1"/>
            </p:cNvCxnSpPr>
            <p:nvPr/>
          </p:nvCxnSpPr>
          <p:spPr>
            <a:xfrm>
              <a:off x="3643306" y="3465513"/>
              <a:ext cx="603254" cy="2809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>
              <a:extLst>
                <a:ext uri="{FF2B5EF4-FFF2-40B4-BE49-F238E27FC236}">
                  <a16:creationId xmlns:a16="http://schemas.microsoft.com/office/drawing/2014/main" id="{79989C14-AAA8-4E4A-9285-C6E885ADAF95}"/>
                </a:ext>
              </a:extLst>
            </p:cNvPr>
            <p:cNvCxnSpPr>
              <a:stCxn id="296" idx="6"/>
              <a:endCxn id="311" idx="1"/>
            </p:cNvCxnSpPr>
            <p:nvPr/>
          </p:nvCxnSpPr>
          <p:spPr>
            <a:xfrm>
              <a:off x="3643306" y="3465513"/>
              <a:ext cx="603254" cy="638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F61913BC-5808-4CE6-A1E2-B0A9EEEE1612}"/>
                </a:ext>
              </a:extLst>
            </p:cNvPr>
            <p:cNvCxnSpPr>
              <a:stCxn id="299" idx="6"/>
              <a:endCxn id="312" idx="2"/>
            </p:cNvCxnSpPr>
            <p:nvPr/>
          </p:nvCxnSpPr>
          <p:spPr>
            <a:xfrm>
              <a:off x="3643306" y="453708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F15AF500-2687-4A48-9D1D-7EF1C3935680}"/>
                </a:ext>
              </a:extLst>
            </p:cNvPr>
            <p:cNvCxnSpPr>
              <a:stCxn id="299" idx="6"/>
              <a:endCxn id="313" idx="2"/>
            </p:cNvCxnSpPr>
            <p:nvPr/>
          </p:nvCxnSpPr>
          <p:spPr>
            <a:xfrm>
              <a:off x="3643306" y="4537082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id="{C8FE8BA3-EB4C-4AFB-A12C-85B51F2729CA}"/>
                </a:ext>
              </a:extLst>
            </p:cNvPr>
            <p:cNvCxnSpPr>
              <a:stCxn id="301" idx="6"/>
              <a:endCxn id="314" idx="2"/>
            </p:cNvCxnSpPr>
            <p:nvPr/>
          </p:nvCxnSpPr>
          <p:spPr>
            <a:xfrm>
              <a:off x="3643306" y="525146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CF712173-0565-4CE0-8F4B-91A3E9B8C76B}"/>
                </a:ext>
              </a:extLst>
            </p:cNvPr>
            <p:cNvCxnSpPr>
              <a:stCxn id="302" idx="6"/>
              <a:endCxn id="315" idx="2"/>
            </p:cNvCxnSpPr>
            <p:nvPr/>
          </p:nvCxnSpPr>
          <p:spPr>
            <a:xfrm>
              <a:off x="3643306" y="560865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A62BF91D-85F1-463C-BB51-60C0FAF2027A}"/>
                </a:ext>
              </a:extLst>
            </p:cNvPr>
            <p:cNvCxnSpPr>
              <a:stCxn id="303" idx="6"/>
              <a:endCxn id="316" idx="2"/>
            </p:cNvCxnSpPr>
            <p:nvPr/>
          </p:nvCxnSpPr>
          <p:spPr>
            <a:xfrm>
              <a:off x="3643306" y="596584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689">
            <a:extLst>
              <a:ext uri="{FF2B5EF4-FFF2-40B4-BE49-F238E27FC236}">
                <a16:creationId xmlns:a16="http://schemas.microsoft.com/office/drawing/2014/main" id="{CBE73669-9D3A-4415-B766-A5D7B9B63B3E}"/>
              </a:ext>
            </a:extLst>
          </p:cNvPr>
          <p:cNvGrpSpPr>
            <a:grpSpLocks/>
          </p:cNvGrpSpPr>
          <p:nvPr/>
        </p:nvGrpSpPr>
        <p:grpSpPr bwMode="auto">
          <a:xfrm>
            <a:off x="4732779" y="2383956"/>
            <a:ext cx="442135" cy="2532226"/>
            <a:chOff x="4357686" y="1571612"/>
            <a:chExt cx="785818" cy="4500594"/>
          </a:xfrm>
        </p:grpSpPr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85EED7B0-39FC-4B95-B388-3C38CDFD1AC5}"/>
                </a:ext>
              </a:extLst>
            </p:cNvPr>
            <p:cNvSpPr/>
            <p:nvPr/>
          </p:nvSpPr>
          <p:spPr>
            <a:xfrm>
              <a:off x="4929190" y="15716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390CDCF0-E433-4694-84A1-54E66E2AD0FE}"/>
                </a:ext>
              </a:extLst>
            </p:cNvPr>
            <p:cNvSpPr/>
            <p:nvPr/>
          </p:nvSpPr>
          <p:spPr>
            <a:xfrm>
              <a:off x="4929190" y="19288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A9732989-E74F-492B-8736-55AC6438F1F9}"/>
                </a:ext>
              </a:extLst>
            </p:cNvPr>
            <p:cNvSpPr/>
            <p:nvPr/>
          </p:nvSpPr>
          <p:spPr>
            <a:xfrm>
              <a:off x="4929190" y="22859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C1F9963F-F8EC-4F0E-AAC4-72F05DEE9010}"/>
                </a:ext>
              </a:extLst>
            </p:cNvPr>
            <p:cNvSpPr/>
            <p:nvPr/>
          </p:nvSpPr>
          <p:spPr>
            <a:xfrm>
              <a:off x="4929190" y="264318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6A89B578-1626-4214-9D9D-4FBC64646851}"/>
                </a:ext>
              </a:extLst>
            </p:cNvPr>
            <p:cNvSpPr/>
            <p:nvPr/>
          </p:nvSpPr>
          <p:spPr>
            <a:xfrm>
              <a:off x="4929190" y="300037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60919CDA-1134-4BB7-AFA9-A2D2DCDD1810}"/>
                </a:ext>
              </a:extLst>
            </p:cNvPr>
            <p:cNvSpPr/>
            <p:nvPr/>
          </p:nvSpPr>
          <p:spPr>
            <a:xfrm>
              <a:off x="4929190" y="335756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01200647-B17B-419B-9253-089B8C90B2B1}"/>
                </a:ext>
              </a:extLst>
            </p:cNvPr>
            <p:cNvSpPr/>
            <p:nvPr/>
          </p:nvSpPr>
          <p:spPr>
            <a:xfrm>
              <a:off x="4929190" y="371475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9031EFDA-C6AD-4A97-9D75-D12A146D0C85}"/>
                </a:ext>
              </a:extLst>
            </p:cNvPr>
            <p:cNvSpPr/>
            <p:nvPr/>
          </p:nvSpPr>
          <p:spPr>
            <a:xfrm>
              <a:off x="4929190" y="407194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5558091C-7327-46A7-8566-7CBB836E5BB7}"/>
                </a:ext>
              </a:extLst>
            </p:cNvPr>
            <p:cNvSpPr/>
            <p:nvPr/>
          </p:nvSpPr>
          <p:spPr>
            <a:xfrm>
              <a:off x="4929190" y="442913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06B340EC-6F9B-493A-A7ED-3C687698FEA8}"/>
                </a:ext>
              </a:extLst>
            </p:cNvPr>
            <p:cNvSpPr/>
            <p:nvPr/>
          </p:nvSpPr>
          <p:spPr>
            <a:xfrm>
              <a:off x="4929190" y="478632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447437F4-518A-4751-BCEF-A1C2E34CEDBC}"/>
                </a:ext>
              </a:extLst>
            </p:cNvPr>
            <p:cNvSpPr/>
            <p:nvPr/>
          </p:nvSpPr>
          <p:spPr>
            <a:xfrm>
              <a:off x="4929190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70FC4531-CB2C-4589-9018-18162DC2ADFF}"/>
                </a:ext>
              </a:extLst>
            </p:cNvPr>
            <p:cNvSpPr/>
            <p:nvPr/>
          </p:nvSpPr>
          <p:spPr>
            <a:xfrm>
              <a:off x="4929190" y="55007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2757913A-6BC2-41B6-9BC6-B14457A6D996}"/>
                </a:ext>
              </a:extLst>
            </p:cNvPr>
            <p:cNvSpPr/>
            <p:nvPr/>
          </p:nvSpPr>
          <p:spPr>
            <a:xfrm>
              <a:off x="4929190" y="58578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6A2C3AE7-F61A-4ED8-A66A-3BEEC60599DD}"/>
                </a:ext>
              </a:extLst>
            </p:cNvPr>
            <p:cNvCxnSpPr>
              <a:stCxn id="305" idx="6"/>
              <a:endCxn id="317" idx="3"/>
            </p:cNvCxnSpPr>
            <p:nvPr/>
          </p:nvCxnSpPr>
          <p:spPr>
            <a:xfrm flipV="1">
              <a:off x="4357686" y="1754176"/>
              <a:ext cx="603254" cy="2825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0CBE721B-A26D-4ABC-BD85-A100F207931E}"/>
                </a:ext>
              </a:extLst>
            </p:cNvPr>
            <p:cNvCxnSpPr>
              <a:stCxn id="305" idx="6"/>
              <a:endCxn id="318" idx="2"/>
            </p:cNvCxnSpPr>
            <p:nvPr/>
          </p:nvCxnSpPr>
          <p:spPr>
            <a:xfrm>
              <a:off x="4357686" y="203675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965A47EA-3679-4380-B481-937FDA4AC4B4}"/>
                </a:ext>
              </a:extLst>
            </p:cNvPr>
            <p:cNvCxnSpPr>
              <a:stCxn id="306" idx="6"/>
              <a:endCxn id="319" idx="2"/>
            </p:cNvCxnSpPr>
            <p:nvPr/>
          </p:nvCxnSpPr>
          <p:spPr>
            <a:xfrm>
              <a:off x="4357686" y="2393943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11B28440-A542-43E5-849D-08211FBE4E83}"/>
                </a:ext>
              </a:extLst>
            </p:cNvPr>
            <p:cNvCxnSpPr>
              <a:stCxn id="307" idx="6"/>
              <a:endCxn id="320" idx="2"/>
            </p:cNvCxnSpPr>
            <p:nvPr/>
          </p:nvCxnSpPr>
          <p:spPr>
            <a:xfrm>
              <a:off x="4357686" y="275113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BC787998-2F1B-43E9-920B-D59F729C7A76}"/>
                </a:ext>
              </a:extLst>
            </p:cNvPr>
            <p:cNvCxnSpPr>
              <a:stCxn id="307" idx="6"/>
              <a:endCxn id="321" idx="2"/>
            </p:cNvCxnSpPr>
            <p:nvPr/>
          </p:nvCxnSpPr>
          <p:spPr>
            <a:xfrm>
              <a:off x="4357686" y="2751133"/>
              <a:ext cx="571504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Arrow Connector 533">
              <a:extLst>
                <a:ext uri="{FF2B5EF4-FFF2-40B4-BE49-F238E27FC236}">
                  <a16:creationId xmlns:a16="http://schemas.microsoft.com/office/drawing/2014/main" id="{483AEC60-CAA1-4EA0-B995-040F68B11655}"/>
                </a:ext>
              </a:extLst>
            </p:cNvPr>
            <p:cNvCxnSpPr>
              <a:stCxn id="309" idx="6"/>
              <a:endCxn id="322" idx="2"/>
            </p:cNvCxnSpPr>
            <p:nvPr/>
          </p:nvCxnSpPr>
          <p:spPr>
            <a:xfrm>
              <a:off x="4357686" y="3465513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Arrow Connector 535">
              <a:extLst>
                <a:ext uri="{FF2B5EF4-FFF2-40B4-BE49-F238E27FC236}">
                  <a16:creationId xmlns:a16="http://schemas.microsoft.com/office/drawing/2014/main" id="{A3627EA9-6DA0-4D43-8E93-67D3796934D8}"/>
                </a:ext>
              </a:extLst>
            </p:cNvPr>
            <p:cNvCxnSpPr>
              <a:stCxn id="310" idx="6"/>
              <a:endCxn id="323" idx="2"/>
            </p:cNvCxnSpPr>
            <p:nvPr/>
          </p:nvCxnSpPr>
          <p:spPr>
            <a:xfrm>
              <a:off x="4357686" y="3822703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>
              <a:extLst>
                <a:ext uri="{FF2B5EF4-FFF2-40B4-BE49-F238E27FC236}">
                  <a16:creationId xmlns:a16="http://schemas.microsoft.com/office/drawing/2014/main" id="{71C220BC-5B96-454B-AB57-509B38B8C25F}"/>
                </a:ext>
              </a:extLst>
            </p:cNvPr>
            <p:cNvCxnSpPr>
              <a:stCxn id="311" idx="6"/>
              <a:endCxn id="325" idx="2"/>
            </p:cNvCxnSpPr>
            <p:nvPr/>
          </p:nvCxnSpPr>
          <p:spPr>
            <a:xfrm>
              <a:off x="4357686" y="4179893"/>
              <a:ext cx="571504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21A73A2B-78BC-4C96-B1FB-F42BEE924805}"/>
                </a:ext>
              </a:extLst>
            </p:cNvPr>
            <p:cNvCxnSpPr>
              <a:stCxn id="311" idx="6"/>
              <a:endCxn id="326" idx="2"/>
            </p:cNvCxnSpPr>
            <p:nvPr/>
          </p:nvCxnSpPr>
          <p:spPr>
            <a:xfrm>
              <a:off x="4357686" y="4179893"/>
              <a:ext cx="57150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6DBD016D-F2F9-45F5-A122-A9FBEB9179B3}"/>
                </a:ext>
              </a:extLst>
            </p:cNvPr>
            <p:cNvCxnSpPr>
              <a:stCxn id="310" idx="6"/>
              <a:endCxn id="324" idx="2"/>
            </p:cNvCxnSpPr>
            <p:nvPr/>
          </p:nvCxnSpPr>
          <p:spPr>
            <a:xfrm>
              <a:off x="4357686" y="3822703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Arrow Connector 543">
              <a:extLst>
                <a:ext uri="{FF2B5EF4-FFF2-40B4-BE49-F238E27FC236}">
                  <a16:creationId xmlns:a16="http://schemas.microsoft.com/office/drawing/2014/main" id="{07306AF4-FC63-406C-AA35-18CE0E90A9F3}"/>
                </a:ext>
              </a:extLst>
            </p:cNvPr>
            <p:cNvCxnSpPr>
              <a:stCxn id="314" idx="6"/>
              <a:endCxn id="327" idx="2"/>
            </p:cNvCxnSpPr>
            <p:nvPr/>
          </p:nvCxnSpPr>
          <p:spPr>
            <a:xfrm>
              <a:off x="4357686" y="525146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Arrow Connector 545">
              <a:extLst>
                <a:ext uri="{FF2B5EF4-FFF2-40B4-BE49-F238E27FC236}">
                  <a16:creationId xmlns:a16="http://schemas.microsoft.com/office/drawing/2014/main" id="{FDD6C7C6-AA94-4350-B1B5-88152832AE45}"/>
                </a:ext>
              </a:extLst>
            </p:cNvPr>
            <p:cNvCxnSpPr>
              <a:stCxn id="314" idx="6"/>
              <a:endCxn id="328" idx="2"/>
            </p:cNvCxnSpPr>
            <p:nvPr/>
          </p:nvCxnSpPr>
          <p:spPr>
            <a:xfrm>
              <a:off x="4357686" y="5251462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Arrow Connector 548">
              <a:extLst>
                <a:ext uri="{FF2B5EF4-FFF2-40B4-BE49-F238E27FC236}">
                  <a16:creationId xmlns:a16="http://schemas.microsoft.com/office/drawing/2014/main" id="{F07D4E4F-8E28-4654-B457-10DF7B87DB12}"/>
                </a:ext>
              </a:extLst>
            </p:cNvPr>
            <p:cNvCxnSpPr>
              <a:stCxn id="316" idx="6"/>
              <a:endCxn id="329" idx="2"/>
            </p:cNvCxnSpPr>
            <p:nvPr/>
          </p:nvCxnSpPr>
          <p:spPr>
            <a:xfrm>
              <a:off x="4357686" y="596584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690">
            <a:extLst>
              <a:ext uri="{FF2B5EF4-FFF2-40B4-BE49-F238E27FC236}">
                <a16:creationId xmlns:a16="http://schemas.microsoft.com/office/drawing/2014/main" id="{AA17A40B-046A-419D-B74A-5BEA987BF148}"/>
              </a:ext>
            </a:extLst>
          </p:cNvPr>
          <p:cNvGrpSpPr>
            <a:grpSpLocks/>
          </p:cNvGrpSpPr>
          <p:nvPr/>
        </p:nvGrpSpPr>
        <p:grpSpPr bwMode="auto">
          <a:xfrm>
            <a:off x="5134718" y="2383956"/>
            <a:ext cx="482329" cy="2532226"/>
            <a:chOff x="5072066" y="1571612"/>
            <a:chExt cx="857256" cy="4500594"/>
          </a:xfrm>
        </p:grpSpPr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89D6C421-7FD0-4BD0-898F-7586D2423EF2}"/>
                </a:ext>
              </a:extLst>
            </p:cNvPr>
            <p:cNvSpPr/>
            <p:nvPr/>
          </p:nvSpPr>
          <p:spPr>
            <a:xfrm>
              <a:off x="5715009" y="1571612"/>
              <a:ext cx="214313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4CC6B517-DBA2-4795-9B50-511F4B95A9D7}"/>
                </a:ext>
              </a:extLst>
            </p:cNvPr>
            <p:cNvSpPr/>
            <p:nvPr/>
          </p:nvSpPr>
          <p:spPr>
            <a:xfrm>
              <a:off x="5715009" y="1928802"/>
              <a:ext cx="214313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7FDBAAC1-BE05-4584-952C-B432062DE278}"/>
                </a:ext>
              </a:extLst>
            </p:cNvPr>
            <p:cNvSpPr/>
            <p:nvPr/>
          </p:nvSpPr>
          <p:spPr>
            <a:xfrm>
              <a:off x="5715009" y="2285992"/>
              <a:ext cx="214313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B71C0420-B126-4437-BF27-4F0E5C5DBEA0}"/>
                </a:ext>
              </a:extLst>
            </p:cNvPr>
            <p:cNvSpPr/>
            <p:nvPr/>
          </p:nvSpPr>
          <p:spPr>
            <a:xfrm>
              <a:off x="5715009" y="2643182"/>
              <a:ext cx="214313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16C4F1D7-3BA4-4504-B2B9-DF1899DADEF0}"/>
                </a:ext>
              </a:extLst>
            </p:cNvPr>
            <p:cNvSpPr/>
            <p:nvPr/>
          </p:nvSpPr>
          <p:spPr>
            <a:xfrm>
              <a:off x="5715009" y="3000372"/>
              <a:ext cx="214313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BBD6980B-877C-4D51-AA3F-16C587C0EDC6}"/>
                </a:ext>
              </a:extLst>
            </p:cNvPr>
            <p:cNvSpPr/>
            <p:nvPr/>
          </p:nvSpPr>
          <p:spPr>
            <a:xfrm>
              <a:off x="5715009" y="3357562"/>
              <a:ext cx="214313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2D0E4094-613D-4181-A3B0-5F404797BD72}"/>
                </a:ext>
              </a:extLst>
            </p:cNvPr>
            <p:cNvSpPr/>
            <p:nvPr/>
          </p:nvSpPr>
          <p:spPr>
            <a:xfrm>
              <a:off x="5715009" y="3714752"/>
              <a:ext cx="214313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58D98C7F-61FE-4247-9797-527403A83870}"/>
                </a:ext>
              </a:extLst>
            </p:cNvPr>
            <p:cNvSpPr/>
            <p:nvPr/>
          </p:nvSpPr>
          <p:spPr>
            <a:xfrm>
              <a:off x="5715009" y="4071942"/>
              <a:ext cx="214313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D9B8A1B0-0D35-49FB-96A7-7FFE1521E6F3}"/>
                </a:ext>
              </a:extLst>
            </p:cNvPr>
            <p:cNvSpPr/>
            <p:nvPr/>
          </p:nvSpPr>
          <p:spPr>
            <a:xfrm>
              <a:off x="5715009" y="4429132"/>
              <a:ext cx="214313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10E26FF5-C6A5-42AA-85F2-EA4B6A9E2C5E}"/>
                </a:ext>
              </a:extLst>
            </p:cNvPr>
            <p:cNvSpPr/>
            <p:nvPr/>
          </p:nvSpPr>
          <p:spPr>
            <a:xfrm>
              <a:off x="5715009" y="4786322"/>
              <a:ext cx="214313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B8011833-A431-4693-951E-72DC17630CDC}"/>
                </a:ext>
              </a:extLst>
            </p:cNvPr>
            <p:cNvSpPr/>
            <p:nvPr/>
          </p:nvSpPr>
          <p:spPr>
            <a:xfrm>
              <a:off x="5715009" y="5143512"/>
              <a:ext cx="214313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21E0194-47B3-479F-8AB1-C22632C80751}"/>
                </a:ext>
              </a:extLst>
            </p:cNvPr>
            <p:cNvSpPr/>
            <p:nvPr/>
          </p:nvSpPr>
          <p:spPr>
            <a:xfrm>
              <a:off x="5715009" y="5500702"/>
              <a:ext cx="214313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D3D2AE66-27A0-43D6-B759-E40A6EDD121C}"/>
                </a:ext>
              </a:extLst>
            </p:cNvPr>
            <p:cNvSpPr/>
            <p:nvPr/>
          </p:nvSpPr>
          <p:spPr>
            <a:xfrm>
              <a:off x="5715009" y="5857892"/>
              <a:ext cx="214313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2E5D1822-AE7F-4C26-BC00-EF62F34D275B}"/>
                </a:ext>
              </a:extLst>
            </p:cNvPr>
            <p:cNvCxnSpPr>
              <a:stCxn id="317" idx="6"/>
              <a:endCxn id="330" idx="2"/>
            </p:cNvCxnSpPr>
            <p:nvPr/>
          </p:nvCxnSpPr>
          <p:spPr>
            <a:xfrm>
              <a:off x="5072066" y="1679563"/>
              <a:ext cx="64294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id="{C1A74867-5C26-44DB-982C-65FAE7DD3A99}"/>
                </a:ext>
              </a:extLst>
            </p:cNvPr>
            <p:cNvCxnSpPr>
              <a:stCxn id="317" idx="6"/>
              <a:endCxn id="331" idx="2"/>
            </p:cNvCxnSpPr>
            <p:nvPr/>
          </p:nvCxnSpPr>
          <p:spPr>
            <a:xfrm>
              <a:off x="5072066" y="1679563"/>
              <a:ext cx="642943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B47CB43-1CE4-4428-A9F7-AA2AC49537F3}"/>
                </a:ext>
              </a:extLst>
            </p:cNvPr>
            <p:cNvCxnSpPr>
              <a:stCxn id="319" idx="6"/>
              <a:endCxn id="332" idx="2"/>
            </p:cNvCxnSpPr>
            <p:nvPr/>
          </p:nvCxnSpPr>
          <p:spPr>
            <a:xfrm>
              <a:off x="5072066" y="2393943"/>
              <a:ext cx="64294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36A3F560-0238-4D28-A4A7-0AF8FE3F8B84}"/>
                </a:ext>
              </a:extLst>
            </p:cNvPr>
            <p:cNvCxnSpPr>
              <a:stCxn id="320" idx="6"/>
              <a:endCxn id="333" idx="2"/>
            </p:cNvCxnSpPr>
            <p:nvPr/>
          </p:nvCxnSpPr>
          <p:spPr>
            <a:xfrm>
              <a:off x="5072066" y="2751133"/>
              <a:ext cx="64294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Arrow Connector 558">
              <a:extLst>
                <a:ext uri="{FF2B5EF4-FFF2-40B4-BE49-F238E27FC236}">
                  <a16:creationId xmlns:a16="http://schemas.microsoft.com/office/drawing/2014/main" id="{065AB5E5-9F1A-478D-B5C8-B4BB5DE4562D}"/>
                </a:ext>
              </a:extLst>
            </p:cNvPr>
            <p:cNvCxnSpPr>
              <a:stCxn id="320" idx="6"/>
              <a:endCxn id="334" idx="2"/>
            </p:cNvCxnSpPr>
            <p:nvPr/>
          </p:nvCxnSpPr>
          <p:spPr>
            <a:xfrm>
              <a:off x="5072066" y="2751133"/>
              <a:ext cx="642943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19BDCF15-775B-4F62-B32D-13A68C3BC16B}"/>
                </a:ext>
              </a:extLst>
            </p:cNvPr>
            <p:cNvCxnSpPr>
              <a:stCxn id="322" idx="6"/>
              <a:endCxn id="335" idx="2"/>
            </p:cNvCxnSpPr>
            <p:nvPr/>
          </p:nvCxnSpPr>
          <p:spPr>
            <a:xfrm>
              <a:off x="5072066" y="3465513"/>
              <a:ext cx="64294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Arrow Connector 562">
              <a:extLst>
                <a:ext uri="{FF2B5EF4-FFF2-40B4-BE49-F238E27FC236}">
                  <a16:creationId xmlns:a16="http://schemas.microsoft.com/office/drawing/2014/main" id="{09DE9938-3DEF-433F-B98E-F3538BBF3D5B}"/>
                </a:ext>
              </a:extLst>
            </p:cNvPr>
            <p:cNvCxnSpPr>
              <a:stCxn id="323" idx="6"/>
              <a:endCxn id="336" idx="2"/>
            </p:cNvCxnSpPr>
            <p:nvPr/>
          </p:nvCxnSpPr>
          <p:spPr>
            <a:xfrm>
              <a:off x="5072066" y="3822703"/>
              <a:ext cx="64294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5A36E3AA-4331-495D-9330-7DE5D9013345}"/>
                </a:ext>
              </a:extLst>
            </p:cNvPr>
            <p:cNvCxnSpPr>
              <a:stCxn id="324" idx="6"/>
              <a:endCxn id="337" idx="2"/>
            </p:cNvCxnSpPr>
            <p:nvPr/>
          </p:nvCxnSpPr>
          <p:spPr>
            <a:xfrm>
              <a:off x="5072066" y="4179893"/>
              <a:ext cx="64294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AC46BA1F-DB3B-48CE-9C1A-24260E3C8585}"/>
                </a:ext>
              </a:extLst>
            </p:cNvPr>
            <p:cNvCxnSpPr>
              <a:stCxn id="324" idx="6"/>
              <a:endCxn id="338" idx="2"/>
            </p:cNvCxnSpPr>
            <p:nvPr/>
          </p:nvCxnSpPr>
          <p:spPr>
            <a:xfrm>
              <a:off x="5072066" y="4179893"/>
              <a:ext cx="642943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0BF0BE63-D791-4325-B3FC-2AF672727881}"/>
                </a:ext>
              </a:extLst>
            </p:cNvPr>
            <p:cNvCxnSpPr>
              <a:stCxn id="326" idx="6"/>
              <a:endCxn id="339" idx="2"/>
            </p:cNvCxnSpPr>
            <p:nvPr/>
          </p:nvCxnSpPr>
          <p:spPr>
            <a:xfrm>
              <a:off x="5072066" y="4894273"/>
              <a:ext cx="64294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60A20ACB-33C5-4BE4-9A3E-600366F69404}"/>
                </a:ext>
              </a:extLst>
            </p:cNvPr>
            <p:cNvCxnSpPr>
              <a:stCxn id="326" idx="6"/>
              <a:endCxn id="340" idx="2"/>
            </p:cNvCxnSpPr>
            <p:nvPr/>
          </p:nvCxnSpPr>
          <p:spPr>
            <a:xfrm>
              <a:off x="5072066" y="4894273"/>
              <a:ext cx="642943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70BDE73C-C66C-453D-89D9-D46176DBC2C0}"/>
                </a:ext>
              </a:extLst>
            </p:cNvPr>
            <p:cNvCxnSpPr>
              <a:stCxn id="328" idx="6"/>
              <a:endCxn id="341" idx="2"/>
            </p:cNvCxnSpPr>
            <p:nvPr/>
          </p:nvCxnSpPr>
          <p:spPr>
            <a:xfrm>
              <a:off x="5072066" y="5608653"/>
              <a:ext cx="64294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A0E7DD7A-DD34-4BA2-9E75-7D36E39262E6}"/>
                </a:ext>
              </a:extLst>
            </p:cNvPr>
            <p:cNvCxnSpPr>
              <a:stCxn id="328" idx="6"/>
              <a:endCxn id="342" idx="2"/>
            </p:cNvCxnSpPr>
            <p:nvPr/>
          </p:nvCxnSpPr>
          <p:spPr>
            <a:xfrm>
              <a:off x="5072066" y="5608653"/>
              <a:ext cx="642943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691">
            <a:extLst>
              <a:ext uri="{FF2B5EF4-FFF2-40B4-BE49-F238E27FC236}">
                <a16:creationId xmlns:a16="http://schemas.microsoft.com/office/drawing/2014/main" id="{CAA68BB6-97EF-4DC4-AFFB-9E4115678C82}"/>
              </a:ext>
            </a:extLst>
          </p:cNvPr>
          <p:cNvGrpSpPr>
            <a:grpSpLocks/>
          </p:cNvGrpSpPr>
          <p:nvPr/>
        </p:nvGrpSpPr>
        <p:grpSpPr bwMode="auto">
          <a:xfrm>
            <a:off x="5558988" y="2383956"/>
            <a:ext cx="500193" cy="2532226"/>
            <a:chOff x="5826499" y="1571612"/>
            <a:chExt cx="888641" cy="4500594"/>
          </a:xfrm>
        </p:grpSpPr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032A38E3-F354-45BD-BAD1-7831DF78A261}"/>
                </a:ext>
              </a:extLst>
            </p:cNvPr>
            <p:cNvSpPr/>
            <p:nvPr/>
          </p:nvSpPr>
          <p:spPr>
            <a:xfrm>
              <a:off x="6500914" y="1571612"/>
              <a:ext cx="21422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2B109A1E-2464-449E-A54F-F67DECCAA239}"/>
                </a:ext>
              </a:extLst>
            </p:cNvPr>
            <p:cNvSpPr/>
            <p:nvPr/>
          </p:nvSpPr>
          <p:spPr>
            <a:xfrm>
              <a:off x="6500914" y="1928802"/>
              <a:ext cx="214226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3BDD4542-F207-4B94-9463-B9C6043DE460}"/>
                </a:ext>
              </a:extLst>
            </p:cNvPr>
            <p:cNvSpPr/>
            <p:nvPr/>
          </p:nvSpPr>
          <p:spPr>
            <a:xfrm>
              <a:off x="6500914" y="2285992"/>
              <a:ext cx="21422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9C4CF6-F933-4486-98A8-B7FB5DE6C1A1}"/>
                </a:ext>
              </a:extLst>
            </p:cNvPr>
            <p:cNvSpPr/>
            <p:nvPr/>
          </p:nvSpPr>
          <p:spPr>
            <a:xfrm>
              <a:off x="6500914" y="2643182"/>
              <a:ext cx="214226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90D96AD6-C714-4D25-9F8F-E20CEF0E423A}"/>
                </a:ext>
              </a:extLst>
            </p:cNvPr>
            <p:cNvSpPr/>
            <p:nvPr/>
          </p:nvSpPr>
          <p:spPr>
            <a:xfrm>
              <a:off x="6500914" y="3000372"/>
              <a:ext cx="21422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A445719-CBC8-4787-BC08-DAB6F7BA8761}"/>
                </a:ext>
              </a:extLst>
            </p:cNvPr>
            <p:cNvSpPr/>
            <p:nvPr/>
          </p:nvSpPr>
          <p:spPr>
            <a:xfrm>
              <a:off x="6500914" y="3357562"/>
              <a:ext cx="214226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ECB78F08-7556-4096-BAEA-48C628B0E2A6}"/>
                </a:ext>
              </a:extLst>
            </p:cNvPr>
            <p:cNvSpPr/>
            <p:nvPr/>
          </p:nvSpPr>
          <p:spPr>
            <a:xfrm>
              <a:off x="6500914" y="3714752"/>
              <a:ext cx="21422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83D48733-2FD1-4B2F-B41D-718C739A41E8}"/>
                </a:ext>
              </a:extLst>
            </p:cNvPr>
            <p:cNvSpPr/>
            <p:nvPr/>
          </p:nvSpPr>
          <p:spPr>
            <a:xfrm>
              <a:off x="6500914" y="4071942"/>
              <a:ext cx="214226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6F92CA8C-4C63-423B-BA16-AFED58058957}"/>
                </a:ext>
              </a:extLst>
            </p:cNvPr>
            <p:cNvSpPr/>
            <p:nvPr/>
          </p:nvSpPr>
          <p:spPr>
            <a:xfrm>
              <a:off x="6500914" y="4429132"/>
              <a:ext cx="21422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0C3ADCC7-338E-47AD-A359-40447FF89AA5}"/>
                </a:ext>
              </a:extLst>
            </p:cNvPr>
            <p:cNvSpPr/>
            <p:nvPr/>
          </p:nvSpPr>
          <p:spPr>
            <a:xfrm>
              <a:off x="6500914" y="4786322"/>
              <a:ext cx="214226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4ED1895C-F43D-43F1-901A-A1A1FBD0A345}"/>
                </a:ext>
              </a:extLst>
            </p:cNvPr>
            <p:cNvSpPr/>
            <p:nvPr/>
          </p:nvSpPr>
          <p:spPr>
            <a:xfrm>
              <a:off x="6500914" y="5143512"/>
              <a:ext cx="21422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7537108F-D0E3-430A-B3AE-BAED9931C7F0}"/>
                </a:ext>
              </a:extLst>
            </p:cNvPr>
            <p:cNvSpPr/>
            <p:nvPr/>
          </p:nvSpPr>
          <p:spPr>
            <a:xfrm>
              <a:off x="6500914" y="5500702"/>
              <a:ext cx="214226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B86CE44E-F234-4AEA-B950-ADFE5B1F8FDC}"/>
                </a:ext>
              </a:extLst>
            </p:cNvPr>
            <p:cNvSpPr/>
            <p:nvPr/>
          </p:nvSpPr>
          <p:spPr>
            <a:xfrm>
              <a:off x="6500914" y="5857892"/>
              <a:ext cx="21422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id="{A2B61ABD-E432-491B-9DAD-7BE11DB7DF6C}"/>
                </a:ext>
              </a:extLst>
            </p:cNvPr>
            <p:cNvCxnSpPr>
              <a:stCxn id="330" idx="6"/>
              <a:endCxn id="343" idx="2"/>
            </p:cNvCxnSpPr>
            <p:nvPr/>
          </p:nvCxnSpPr>
          <p:spPr>
            <a:xfrm>
              <a:off x="5858236" y="1679563"/>
              <a:ext cx="64267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744DBD55-8341-47FF-8B1F-83C62254F725}"/>
                </a:ext>
              </a:extLst>
            </p:cNvPr>
            <p:cNvCxnSpPr>
              <a:stCxn id="330" idx="6"/>
              <a:endCxn id="344" idx="2"/>
            </p:cNvCxnSpPr>
            <p:nvPr/>
          </p:nvCxnSpPr>
          <p:spPr>
            <a:xfrm>
              <a:off x="5858236" y="1679563"/>
              <a:ext cx="642677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>
              <a:extLst>
                <a:ext uri="{FF2B5EF4-FFF2-40B4-BE49-F238E27FC236}">
                  <a16:creationId xmlns:a16="http://schemas.microsoft.com/office/drawing/2014/main" id="{E11F24F7-CE19-4F6E-B86E-E5B51BDAFE80}"/>
                </a:ext>
              </a:extLst>
            </p:cNvPr>
            <p:cNvCxnSpPr>
              <a:stCxn id="330" idx="6"/>
              <a:endCxn id="345" idx="2"/>
            </p:cNvCxnSpPr>
            <p:nvPr/>
          </p:nvCxnSpPr>
          <p:spPr>
            <a:xfrm>
              <a:off x="5858236" y="1679563"/>
              <a:ext cx="642677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C0ED0022-F4EE-452C-B66A-12FC79D35D26}"/>
                </a:ext>
              </a:extLst>
            </p:cNvPr>
            <p:cNvCxnSpPr>
              <a:stCxn id="333" idx="6"/>
              <a:endCxn id="346" idx="2"/>
            </p:cNvCxnSpPr>
            <p:nvPr/>
          </p:nvCxnSpPr>
          <p:spPr>
            <a:xfrm>
              <a:off x="5858236" y="2751133"/>
              <a:ext cx="64267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4BD68459-FD61-4B4F-8ADC-709592155523}"/>
                </a:ext>
              </a:extLst>
            </p:cNvPr>
            <p:cNvCxnSpPr>
              <a:stCxn id="334" idx="6"/>
              <a:endCxn id="347" idx="2"/>
            </p:cNvCxnSpPr>
            <p:nvPr/>
          </p:nvCxnSpPr>
          <p:spPr>
            <a:xfrm>
              <a:off x="5858236" y="3108323"/>
              <a:ext cx="64267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9F56747B-13C9-4490-AABE-96C96085C598}"/>
                </a:ext>
              </a:extLst>
            </p:cNvPr>
            <p:cNvCxnSpPr>
              <a:stCxn id="334" idx="6"/>
              <a:endCxn id="348" idx="2"/>
            </p:cNvCxnSpPr>
            <p:nvPr/>
          </p:nvCxnSpPr>
          <p:spPr>
            <a:xfrm>
              <a:off x="5858236" y="3108323"/>
              <a:ext cx="642677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5CC45288-A7B2-4FB1-98F8-02DC68509127}"/>
                </a:ext>
              </a:extLst>
            </p:cNvPr>
            <p:cNvCxnSpPr>
              <a:stCxn id="336" idx="6"/>
              <a:endCxn id="349" idx="2"/>
            </p:cNvCxnSpPr>
            <p:nvPr/>
          </p:nvCxnSpPr>
          <p:spPr>
            <a:xfrm>
              <a:off x="5858236" y="3822703"/>
              <a:ext cx="64267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7332D225-4AA1-4868-80F9-6A69293F02CF}"/>
                </a:ext>
              </a:extLst>
            </p:cNvPr>
            <p:cNvCxnSpPr>
              <a:stCxn id="336" idx="6"/>
              <a:endCxn id="350" idx="2"/>
            </p:cNvCxnSpPr>
            <p:nvPr/>
          </p:nvCxnSpPr>
          <p:spPr>
            <a:xfrm>
              <a:off x="5858236" y="3822703"/>
              <a:ext cx="642677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Arrow Connector 593">
              <a:extLst>
                <a:ext uri="{FF2B5EF4-FFF2-40B4-BE49-F238E27FC236}">
                  <a16:creationId xmlns:a16="http://schemas.microsoft.com/office/drawing/2014/main" id="{38CB49BC-4008-4A8A-A572-A63F5FF26C77}"/>
                </a:ext>
              </a:extLst>
            </p:cNvPr>
            <p:cNvCxnSpPr>
              <a:stCxn id="338" idx="6"/>
              <a:endCxn id="351" idx="2"/>
            </p:cNvCxnSpPr>
            <p:nvPr/>
          </p:nvCxnSpPr>
          <p:spPr>
            <a:xfrm>
              <a:off x="5858236" y="4537082"/>
              <a:ext cx="64267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>
              <a:extLst>
                <a:ext uri="{FF2B5EF4-FFF2-40B4-BE49-F238E27FC236}">
                  <a16:creationId xmlns:a16="http://schemas.microsoft.com/office/drawing/2014/main" id="{6B249F48-D63C-4184-B4EB-73B7F75E28DB}"/>
                </a:ext>
              </a:extLst>
            </p:cNvPr>
            <p:cNvCxnSpPr>
              <a:stCxn id="339" idx="6"/>
              <a:endCxn id="352" idx="2"/>
            </p:cNvCxnSpPr>
            <p:nvPr/>
          </p:nvCxnSpPr>
          <p:spPr>
            <a:xfrm>
              <a:off x="5858236" y="4894273"/>
              <a:ext cx="64267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Arrow Connector 597">
              <a:extLst>
                <a:ext uri="{FF2B5EF4-FFF2-40B4-BE49-F238E27FC236}">
                  <a16:creationId xmlns:a16="http://schemas.microsoft.com/office/drawing/2014/main" id="{3B595A0C-126F-4276-8115-584B0674A125}"/>
                </a:ext>
              </a:extLst>
            </p:cNvPr>
            <p:cNvCxnSpPr>
              <a:stCxn id="339" idx="6"/>
              <a:endCxn id="353" idx="2"/>
            </p:cNvCxnSpPr>
            <p:nvPr/>
          </p:nvCxnSpPr>
          <p:spPr>
            <a:xfrm>
              <a:off x="5858236" y="4894273"/>
              <a:ext cx="642677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Arrow Connector 599">
              <a:extLst>
                <a:ext uri="{FF2B5EF4-FFF2-40B4-BE49-F238E27FC236}">
                  <a16:creationId xmlns:a16="http://schemas.microsoft.com/office/drawing/2014/main" id="{5EDBE739-DF0F-4D46-9ECF-88A4FD459F66}"/>
                </a:ext>
              </a:extLst>
            </p:cNvPr>
            <p:cNvCxnSpPr>
              <a:stCxn id="340" idx="5"/>
              <a:endCxn id="354" idx="2"/>
            </p:cNvCxnSpPr>
            <p:nvPr/>
          </p:nvCxnSpPr>
          <p:spPr>
            <a:xfrm rot="16200000" flipH="1">
              <a:off x="6023212" y="5129363"/>
              <a:ext cx="280989" cy="6744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>
              <a:extLst>
                <a:ext uri="{FF2B5EF4-FFF2-40B4-BE49-F238E27FC236}">
                  <a16:creationId xmlns:a16="http://schemas.microsoft.com/office/drawing/2014/main" id="{D244BEB5-8D0C-47FB-AF19-1F170A349712}"/>
                </a:ext>
              </a:extLst>
            </p:cNvPr>
            <p:cNvCxnSpPr>
              <a:stCxn id="341" idx="6"/>
              <a:endCxn id="355" idx="2"/>
            </p:cNvCxnSpPr>
            <p:nvPr/>
          </p:nvCxnSpPr>
          <p:spPr>
            <a:xfrm>
              <a:off x="5858236" y="5608653"/>
              <a:ext cx="642677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692">
            <a:extLst>
              <a:ext uri="{FF2B5EF4-FFF2-40B4-BE49-F238E27FC236}">
                <a16:creationId xmlns:a16="http://schemas.microsoft.com/office/drawing/2014/main" id="{15F307C9-CEF0-4C1F-9F64-0912689703E9}"/>
              </a:ext>
            </a:extLst>
          </p:cNvPr>
          <p:cNvGrpSpPr>
            <a:grpSpLocks/>
          </p:cNvGrpSpPr>
          <p:nvPr/>
        </p:nvGrpSpPr>
        <p:grpSpPr bwMode="auto">
          <a:xfrm>
            <a:off x="6018987" y="2383956"/>
            <a:ext cx="522523" cy="2532226"/>
            <a:chOff x="6643702" y="1571612"/>
            <a:chExt cx="928694" cy="4500594"/>
          </a:xfrm>
        </p:grpSpPr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F87EA278-A949-4068-BF64-31CAD3527214}"/>
                </a:ext>
              </a:extLst>
            </p:cNvPr>
            <p:cNvSpPr/>
            <p:nvPr/>
          </p:nvSpPr>
          <p:spPr>
            <a:xfrm>
              <a:off x="7358082" y="15716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3C629078-34A3-4553-A386-D341AF363C38}"/>
                </a:ext>
              </a:extLst>
            </p:cNvPr>
            <p:cNvSpPr/>
            <p:nvPr/>
          </p:nvSpPr>
          <p:spPr>
            <a:xfrm>
              <a:off x="7358082" y="19288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1999FA7-7A45-4896-8EFF-8C373D0F9821}"/>
                </a:ext>
              </a:extLst>
            </p:cNvPr>
            <p:cNvSpPr/>
            <p:nvPr/>
          </p:nvSpPr>
          <p:spPr>
            <a:xfrm>
              <a:off x="7358082" y="22859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9FF86D2-C16D-454F-A6DF-104F64FCFAD8}"/>
                </a:ext>
              </a:extLst>
            </p:cNvPr>
            <p:cNvSpPr/>
            <p:nvPr/>
          </p:nvSpPr>
          <p:spPr>
            <a:xfrm>
              <a:off x="7358082" y="264318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AD539F7-D125-47E1-9D46-3665A6E60F29}"/>
                </a:ext>
              </a:extLst>
            </p:cNvPr>
            <p:cNvSpPr/>
            <p:nvPr/>
          </p:nvSpPr>
          <p:spPr>
            <a:xfrm>
              <a:off x="7358082" y="300037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1DF4D391-4285-479B-8B0E-A4986C9ECCE1}"/>
                </a:ext>
              </a:extLst>
            </p:cNvPr>
            <p:cNvSpPr/>
            <p:nvPr/>
          </p:nvSpPr>
          <p:spPr>
            <a:xfrm>
              <a:off x="7358082" y="335756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8F212A7F-CDFA-4455-BF71-6FE7308DCA05}"/>
                </a:ext>
              </a:extLst>
            </p:cNvPr>
            <p:cNvSpPr/>
            <p:nvPr/>
          </p:nvSpPr>
          <p:spPr>
            <a:xfrm>
              <a:off x="7358082" y="371475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968B9BE4-1CCB-45C1-B43A-385BDD10D3B6}"/>
                </a:ext>
              </a:extLst>
            </p:cNvPr>
            <p:cNvSpPr/>
            <p:nvPr/>
          </p:nvSpPr>
          <p:spPr>
            <a:xfrm>
              <a:off x="7358082" y="407194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8668703F-F937-4DA6-8091-89CFF4C5B048}"/>
                </a:ext>
              </a:extLst>
            </p:cNvPr>
            <p:cNvSpPr/>
            <p:nvPr/>
          </p:nvSpPr>
          <p:spPr>
            <a:xfrm>
              <a:off x="7358082" y="442913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FC9534B4-F92F-4442-B6B0-361F8D8A7D02}"/>
                </a:ext>
              </a:extLst>
            </p:cNvPr>
            <p:cNvSpPr/>
            <p:nvPr/>
          </p:nvSpPr>
          <p:spPr>
            <a:xfrm>
              <a:off x="7358082" y="478632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DEDA1EA5-F549-4620-8565-5D24BE9CA848}"/>
                </a:ext>
              </a:extLst>
            </p:cNvPr>
            <p:cNvSpPr/>
            <p:nvPr/>
          </p:nvSpPr>
          <p:spPr>
            <a:xfrm>
              <a:off x="7358082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89E794B-4EB4-4CD1-8109-9C31C6964B6F}"/>
                </a:ext>
              </a:extLst>
            </p:cNvPr>
            <p:cNvSpPr/>
            <p:nvPr/>
          </p:nvSpPr>
          <p:spPr>
            <a:xfrm>
              <a:off x="7358082" y="5500702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54E19E4-2032-4BB5-A048-AA6E17E26089}"/>
                </a:ext>
              </a:extLst>
            </p:cNvPr>
            <p:cNvSpPr/>
            <p:nvPr/>
          </p:nvSpPr>
          <p:spPr>
            <a:xfrm>
              <a:off x="7358082" y="585789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13"/>
            </a:p>
          </p:txBody>
        </p: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BBA79E4B-4781-4819-9487-E167099CCFCA}"/>
                </a:ext>
              </a:extLst>
            </p:cNvPr>
            <p:cNvCxnSpPr>
              <a:stCxn id="343" idx="6"/>
              <a:endCxn id="356" idx="2"/>
            </p:cNvCxnSpPr>
            <p:nvPr/>
          </p:nvCxnSpPr>
          <p:spPr>
            <a:xfrm>
              <a:off x="6643702" y="1679563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Arrow Connector 608">
              <a:extLst>
                <a:ext uri="{FF2B5EF4-FFF2-40B4-BE49-F238E27FC236}">
                  <a16:creationId xmlns:a16="http://schemas.microsoft.com/office/drawing/2014/main" id="{816AAFD2-97AB-4992-B81F-CF3A85C2134B}"/>
                </a:ext>
              </a:extLst>
            </p:cNvPr>
            <p:cNvCxnSpPr>
              <a:stCxn id="345" idx="6"/>
              <a:endCxn id="357" idx="2"/>
            </p:cNvCxnSpPr>
            <p:nvPr/>
          </p:nvCxnSpPr>
          <p:spPr>
            <a:xfrm flipV="1">
              <a:off x="6643702" y="2036753"/>
              <a:ext cx="714380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3E92DA3A-504A-46DC-9684-3B4EC423F9F7}"/>
                </a:ext>
              </a:extLst>
            </p:cNvPr>
            <p:cNvCxnSpPr>
              <a:stCxn id="345" idx="6"/>
              <a:endCxn id="358" idx="2"/>
            </p:cNvCxnSpPr>
            <p:nvPr/>
          </p:nvCxnSpPr>
          <p:spPr>
            <a:xfrm>
              <a:off x="6643702" y="2393943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EACE6813-94E7-489F-AAB6-7B93E252D12A}"/>
                </a:ext>
              </a:extLst>
            </p:cNvPr>
            <p:cNvCxnSpPr>
              <a:stCxn id="345" idx="6"/>
              <a:endCxn id="359" idx="2"/>
            </p:cNvCxnSpPr>
            <p:nvPr/>
          </p:nvCxnSpPr>
          <p:spPr>
            <a:xfrm>
              <a:off x="6643702" y="2393943"/>
              <a:ext cx="71438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0FAF3CD3-5AE8-4274-967B-FB7B87F54822}"/>
                </a:ext>
              </a:extLst>
            </p:cNvPr>
            <p:cNvCxnSpPr>
              <a:stCxn id="347" idx="6"/>
              <a:endCxn id="360" idx="2"/>
            </p:cNvCxnSpPr>
            <p:nvPr/>
          </p:nvCxnSpPr>
          <p:spPr>
            <a:xfrm>
              <a:off x="6643702" y="3108323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1C16B97-E8D1-4D91-AAA8-5C7D041AC7E6}"/>
                </a:ext>
              </a:extLst>
            </p:cNvPr>
            <p:cNvCxnSpPr>
              <a:stCxn id="349" idx="6"/>
              <a:endCxn id="361" idx="2"/>
            </p:cNvCxnSpPr>
            <p:nvPr/>
          </p:nvCxnSpPr>
          <p:spPr>
            <a:xfrm flipV="1">
              <a:off x="6643702" y="3465513"/>
              <a:ext cx="714380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AFFA3500-B068-469E-A0E7-0F7C75B9F60A}"/>
                </a:ext>
              </a:extLst>
            </p:cNvPr>
            <p:cNvCxnSpPr>
              <a:stCxn id="349" idx="6"/>
              <a:endCxn id="362" idx="2"/>
            </p:cNvCxnSpPr>
            <p:nvPr/>
          </p:nvCxnSpPr>
          <p:spPr>
            <a:xfrm>
              <a:off x="6643702" y="3822703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A585A572-9844-43F7-937D-A34545891771}"/>
                </a:ext>
              </a:extLst>
            </p:cNvPr>
            <p:cNvCxnSpPr>
              <a:stCxn id="351" idx="6"/>
              <a:endCxn id="363" idx="2"/>
            </p:cNvCxnSpPr>
            <p:nvPr/>
          </p:nvCxnSpPr>
          <p:spPr>
            <a:xfrm flipV="1">
              <a:off x="6643702" y="4179893"/>
              <a:ext cx="714380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Arrow Connector 622">
              <a:extLst>
                <a:ext uri="{FF2B5EF4-FFF2-40B4-BE49-F238E27FC236}">
                  <a16:creationId xmlns:a16="http://schemas.microsoft.com/office/drawing/2014/main" id="{60FCB357-D936-4BDF-A5FB-102B79281CDC}"/>
                </a:ext>
              </a:extLst>
            </p:cNvPr>
            <p:cNvCxnSpPr>
              <a:stCxn id="351" idx="6"/>
              <a:endCxn id="364" idx="2"/>
            </p:cNvCxnSpPr>
            <p:nvPr/>
          </p:nvCxnSpPr>
          <p:spPr>
            <a:xfrm>
              <a:off x="6643702" y="4537082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Arrow Connector 624">
              <a:extLst>
                <a:ext uri="{FF2B5EF4-FFF2-40B4-BE49-F238E27FC236}">
                  <a16:creationId xmlns:a16="http://schemas.microsoft.com/office/drawing/2014/main" id="{D8606646-03EC-43C0-92C5-463CF5E79018}"/>
                </a:ext>
              </a:extLst>
            </p:cNvPr>
            <p:cNvCxnSpPr>
              <a:stCxn id="352" idx="6"/>
              <a:endCxn id="365" idx="2"/>
            </p:cNvCxnSpPr>
            <p:nvPr/>
          </p:nvCxnSpPr>
          <p:spPr>
            <a:xfrm>
              <a:off x="6643702" y="4894273"/>
              <a:ext cx="71438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Arrow Connector 626">
              <a:extLst>
                <a:ext uri="{FF2B5EF4-FFF2-40B4-BE49-F238E27FC236}">
                  <a16:creationId xmlns:a16="http://schemas.microsoft.com/office/drawing/2014/main" id="{37B518F6-F32B-4DDC-8CED-39165827009B}"/>
                </a:ext>
              </a:extLst>
            </p:cNvPr>
            <p:cNvCxnSpPr>
              <a:stCxn id="354" idx="6"/>
              <a:endCxn id="368" idx="3"/>
            </p:cNvCxnSpPr>
            <p:nvPr/>
          </p:nvCxnSpPr>
          <p:spPr>
            <a:xfrm>
              <a:off x="6643702" y="5608653"/>
              <a:ext cx="746130" cy="4318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E7324CCB-A9F7-4E52-A3BA-55BCC23AB5C9}"/>
                </a:ext>
              </a:extLst>
            </p:cNvPr>
            <p:cNvCxnSpPr>
              <a:stCxn id="354" idx="6"/>
              <a:endCxn id="366" idx="2"/>
            </p:cNvCxnSpPr>
            <p:nvPr/>
          </p:nvCxnSpPr>
          <p:spPr>
            <a:xfrm flipV="1">
              <a:off x="6643702" y="5251462"/>
              <a:ext cx="71438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DED961EB-EC3B-40E4-BAE2-14A0ADC42C22}"/>
                </a:ext>
              </a:extLst>
            </p:cNvPr>
            <p:cNvCxnSpPr>
              <a:stCxn id="354" idx="6"/>
              <a:endCxn id="367" idx="2"/>
            </p:cNvCxnSpPr>
            <p:nvPr/>
          </p:nvCxnSpPr>
          <p:spPr>
            <a:xfrm>
              <a:off x="6643702" y="5608653"/>
              <a:ext cx="71438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6" name="TextBox 368">
            <a:extLst>
              <a:ext uri="{FF2B5EF4-FFF2-40B4-BE49-F238E27FC236}">
                <a16:creationId xmlns:a16="http://schemas.microsoft.com/office/drawing/2014/main" id="{F9A32DD7-1D4A-4CF7-BEA1-FBDBED9B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969" y="3509388"/>
            <a:ext cx="332142" cy="2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13"/>
              <a:t>Ne</a:t>
            </a:r>
          </a:p>
        </p:txBody>
      </p:sp>
      <p:sp>
        <p:nvSpPr>
          <p:cNvPr id="371" name="Left Brace 370">
            <a:extLst>
              <a:ext uri="{FF2B5EF4-FFF2-40B4-BE49-F238E27FC236}">
                <a16:creationId xmlns:a16="http://schemas.microsoft.com/office/drawing/2014/main" id="{ED065077-9C76-48FF-854A-932EE5970E6B}"/>
              </a:ext>
            </a:extLst>
          </p:cNvPr>
          <p:cNvSpPr/>
          <p:nvPr/>
        </p:nvSpPr>
        <p:spPr>
          <a:xfrm>
            <a:off x="2401521" y="2303566"/>
            <a:ext cx="160776" cy="26126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76" name="1 Título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/>
          <a:lstStyle/>
          <a:p>
            <a:r>
              <a:rPr lang="en-US" dirty="0"/>
              <a:t>A backward approach</a:t>
            </a:r>
          </a:p>
        </p:txBody>
      </p:sp>
    </p:spTree>
    <p:extLst>
      <p:ext uri="{BB962C8B-B14F-4D97-AF65-F5344CB8AC3E}">
        <p14:creationId xmlns:p14="http://schemas.microsoft.com/office/powerpoint/2010/main" val="409608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65C46BB-E257-4446-B2C1-E25D0880189E}"/>
              </a:ext>
            </a:extLst>
          </p:cNvPr>
          <p:cNvSpPr/>
          <p:nvPr/>
        </p:nvSpPr>
        <p:spPr>
          <a:xfrm>
            <a:off x="2602491" y="2383956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DA2860-55B3-43D9-9184-8C0B1A55EC80}"/>
              </a:ext>
            </a:extLst>
          </p:cNvPr>
          <p:cNvSpPr/>
          <p:nvPr/>
        </p:nvSpPr>
        <p:spPr>
          <a:xfrm>
            <a:off x="2602491" y="2584925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747BB6-2050-45C4-898A-3B098DD41381}"/>
              </a:ext>
            </a:extLst>
          </p:cNvPr>
          <p:cNvSpPr/>
          <p:nvPr/>
        </p:nvSpPr>
        <p:spPr>
          <a:xfrm>
            <a:off x="2602491" y="2785897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B3AE52-8D78-4C65-8202-CD8796BDE917}"/>
              </a:ext>
            </a:extLst>
          </p:cNvPr>
          <p:cNvSpPr/>
          <p:nvPr/>
        </p:nvSpPr>
        <p:spPr>
          <a:xfrm>
            <a:off x="2602491" y="2986865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9861A9-B59F-4E6D-AD47-D01C4DD5AF8D}"/>
              </a:ext>
            </a:extLst>
          </p:cNvPr>
          <p:cNvSpPr/>
          <p:nvPr/>
        </p:nvSpPr>
        <p:spPr>
          <a:xfrm>
            <a:off x="2602491" y="3187837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C36342-D3C4-4C14-BA21-0F394985ADB6}"/>
              </a:ext>
            </a:extLst>
          </p:cNvPr>
          <p:cNvSpPr/>
          <p:nvPr/>
        </p:nvSpPr>
        <p:spPr>
          <a:xfrm>
            <a:off x="2602491" y="3388806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D49BAE-CD5A-43C1-9943-D267722EDE19}"/>
              </a:ext>
            </a:extLst>
          </p:cNvPr>
          <p:cNvSpPr/>
          <p:nvPr/>
        </p:nvSpPr>
        <p:spPr>
          <a:xfrm>
            <a:off x="2602491" y="3589778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585ADA-61C0-401A-934B-4C39DD328416}"/>
              </a:ext>
            </a:extLst>
          </p:cNvPr>
          <p:cNvSpPr/>
          <p:nvPr/>
        </p:nvSpPr>
        <p:spPr>
          <a:xfrm>
            <a:off x="2602491" y="3790747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B269BA-43F4-4BBE-BA41-8D633E4DDB52}"/>
              </a:ext>
            </a:extLst>
          </p:cNvPr>
          <p:cNvSpPr/>
          <p:nvPr/>
        </p:nvSpPr>
        <p:spPr>
          <a:xfrm>
            <a:off x="2602491" y="3991719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95A8C1-8063-4502-B643-9343EDA49A0C}"/>
              </a:ext>
            </a:extLst>
          </p:cNvPr>
          <p:cNvSpPr/>
          <p:nvPr/>
        </p:nvSpPr>
        <p:spPr>
          <a:xfrm>
            <a:off x="2602491" y="4192688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C0EEB3-BE0E-4F60-8962-D00E87F5E06B}"/>
              </a:ext>
            </a:extLst>
          </p:cNvPr>
          <p:cNvSpPr/>
          <p:nvPr/>
        </p:nvSpPr>
        <p:spPr>
          <a:xfrm>
            <a:off x="2602491" y="4393659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226ECE-EE60-4F21-AE4E-91EB0DCCC4ED}"/>
              </a:ext>
            </a:extLst>
          </p:cNvPr>
          <p:cNvSpPr/>
          <p:nvPr/>
        </p:nvSpPr>
        <p:spPr>
          <a:xfrm>
            <a:off x="2602491" y="4594628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9907A8-645D-432D-8B60-0A3997CBB5FD}"/>
              </a:ext>
            </a:extLst>
          </p:cNvPr>
          <p:cNvSpPr/>
          <p:nvPr/>
        </p:nvSpPr>
        <p:spPr>
          <a:xfrm>
            <a:off x="2602491" y="4795600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C8BFDCF-A40B-4B5D-9B15-E270BF096DA5}"/>
              </a:ext>
            </a:extLst>
          </p:cNvPr>
          <p:cNvSpPr/>
          <p:nvPr/>
        </p:nvSpPr>
        <p:spPr>
          <a:xfrm>
            <a:off x="3004432" y="2383956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33BDDFD9-BE48-44E8-8F56-07D8143484E9}"/>
              </a:ext>
            </a:extLst>
          </p:cNvPr>
          <p:cNvSpPr/>
          <p:nvPr/>
        </p:nvSpPr>
        <p:spPr>
          <a:xfrm>
            <a:off x="3004432" y="2584925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71BD96C3-C066-4A38-BE93-20A8DBD7E847}"/>
              </a:ext>
            </a:extLst>
          </p:cNvPr>
          <p:cNvSpPr/>
          <p:nvPr/>
        </p:nvSpPr>
        <p:spPr>
          <a:xfrm>
            <a:off x="3004432" y="2785897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6BC8107D-2C60-4E0C-9903-6ADE22C2D048}"/>
              </a:ext>
            </a:extLst>
          </p:cNvPr>
          <p:cNvSpPr/>
          <p:nvPr/>
        </p:nvSpPr>
        <p:spPr>
          <a:xfrm>
            <a:off x="3004432" y="2986865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817C5CD8-2DFF-4C52-833E-AD7BC4CB7CC4}"/>
              </a:ext>
            </a:extLst>
          </p:cNvPr>
          <p:cNvSpPr/>
          <p:nvPr/>
        </p:nvSpPr>
        <p:spPr>
          <a:xfrm>
            <a:off x="3004432" y="3187837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F5A4FBB4-E6FF-424E-B194-F488246B33FE}"/>
              </a:ext>
            </a:extLst>
          </p:cNvPr>
          <p:cNvSpPr/>
          <p:nvPr/>
        </p:nvSpPr>
        <p:spPr>
          <a:xfrm>
            <a:off x="3004432" y="3388806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DE09DEB3-BE71-4730-A721-A39D8159E069}"/>
              </a:ext>
            </a:extLst>
          </p:cNvPr>
          <p:cNvSpPr/>
          <p:nvPr/>
        </p:nvSpPr>
        <p:spPr>
          <a:xfrm>
            <a:off x="3004432" y="3589778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4D769ADA-5559-4E1B-A37B-138DE5AE20F8}"/>
              </a:ext>
            </a:extLst>
          </p:cNvPr>
          <p:cNvSpPr/>
          <p:nvPr/>
        </p:nvSpPr>
        <p:spPr>
          <a:xfrm>
            <a:off x="3004432" y="3790747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027F9D7C-59C4-467A-8756-69E9C668B195}"/>
              </a:ext>
            </a:extLst>
          </p:cNvPr>
          <p:cNvSpPr/>
          <p:nvPr/>
        </p:nvSpPr>
        <p:spPr>
          <a:xfrm>
            <a:off x="3004432" y="3991719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09372185-058E-4D8A-8B1F-629F9E977DD7}"/>
              </a:ext>
            </a:extLst>
          </p:cNvPr>
          <p:cNvSpPr/>
          <p:nvPr/>
        </p:nvSpPr>
        <p:spPr>
          <a:xfrm>
            <a:off x="3004432" y="4192688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D007439D-D32A-403A-8F91-83AFC42C8964}"/>
              </a:ext>
            </a:extLst>
          </p:cNvPr>
          <p:cNvSpPr/>
          <p:nvPr/>
        </p:nvSpPr>
        <p:spPr>
          <a:xfrm>
            <a:off x="3004432" y="4393659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ED520179-7472-4BFA-8D92-0355FBEE59DD}"/>
              </a:ext>
            </a:extLst>
          </p:cNvPr>
          <p:cNvSpPr/>
          <p:nvPr/>
        </p:nvSpPr>
        <p:spPr>
          <a:xfrm>
            <a:off x="3004432" y="4594628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F706CA48-A10A-4D69-8711-88CE41A6B7CA}"/>
              </a:ext>
            </a:extLst>
          </p:cNvPr>
          <p:cNvSpPr/>
          <p:nvPr/>
        </p:nvSpPr>
        <p:spPr>
          <a:xfrm>
            <a:off x="3004432" y="4795600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E152B966-6979-47A1-B02F-CF08CB699D0E}"/>
              </a:ext>
            </a:extLst>
          </p:cNvPr>
          <p:cNvSpPr/>
          <p:nvPr/>
        </p:nvSpPr>
        <p:spPr>
          <a:xfrm>
            <a:off x="3406373" y="2383956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13256756-40ED-44C8-A096-FF7FB998B3F9}"/>
              </a:ext>
            </a:extLst>
          </p:cNvPr>
          <p:cNvSpPr/>
          <p:nvPr/>
        </p:nvSpPr>
        <p:spPr>
          <a:xfrm>
            <a:off x="3406373" y="2584925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F9965D43-1E81-4B34-8D96-D7E2240E2F78}"/>
              </a:ext>
            </a:extLst>
          </p:cNvPr>
          <p:cNvSpPr/>
          <p:nvPr/>
        </p:nvSpPr>
        <p:spPr>
          <a:xfrm>
            <a:off x="3406373" y="2785897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39C7307A-B28C-43F8-9178-6D637944332C}"/>
              </a:ext>
            </a:extLst>
          </p:cNvPr>
          <p:cNvSpPr/>
          <p:nvPr/>
        </p:nvSpPr>
        <p:spPr>
          <a:xfrm>
            <a:off x="3406373" y="2986865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BFB2965D-B144-4CEC-89DB-2CAFF9624907}"/>
              </a:ext>
            </a:extLst>
          </p:cNvPr>
          <p:cNvSpPr/>
          <p:nvPr/>
        </p:nvSpPr>
        <p:spPr>
          <a:xfrm>
            <a:off x="3406373" y="3187837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C06391FB-6E87-414A-96BF-33E2EE22644D}"/>
              </a:ext>
            </a:extLst>
          </p:cNvPr>
          <p:cNvSpPr/>
          <p:nvPr/>
        </p:nvSpPr>
        <p:spPr>
          <a:xfrm>
            <a:off x="3406373" y="3388806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B1458835-1C83-4ED0-8151-DB276632779B}"/>
              </a:ext>
            </a:extLst>
          </p:cNvPr>
          <p:cNvSpPr/>
          <p:nvPr/>
        </p:nvSpPr>
        <p:spPr>
          <a:xfrm>
            <a:off x="3406373" y="3589778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722A19C2-B52A-4387-9669-9242419DFDB7}"/>
              </a:ext>
            </a:extLst>
          </p:cNvPr>
          <p:cNvSpPr/>
          <p:nvPr/>
        </p:nvSpPr>
        <p:spPr>
          <a:xfrm>
            <a:off x="3406373" y="3790747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7AB15697-9264-4E10-B09B-AFF4F3A39F95}"/>
              </a:ext>
            </a:extLst>
          </p:cNvPr>
          <p:cNvSpPr/>
          <p:nvPr/>
        </p:nvSpPr>
        <p:spPr>
          <a:xfrm>
            <a:off x="3406373" y="3991719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7E79E15D-CE6C-4394-82A1-3A1ACF421696}"/>
              </a:ext>
            </a:extLst>
          </p:cNvPr>
          <p:cNvSpPr/>
          <p:nvPr/>
        </p:nvSpPr>
        <p:spPr>
          <a:xfrm>
            <a:off x="3406373" y="4192688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F3FD8C31-CF5B-4B3D-B12A-167305BCA3CD}"/>
              </a:ext>
            </a:extLst>
          </p:cNvPr>
          <p:cNvSpPr/>
          <p:nvPr/>
        </p:nvSpPr>
        <p:spPr>
          <a:xfrm>
            <a:off x="3406373" y="4393659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9ACA86FF-22A6-4140-95BC-7D32228BB6DA}"/>
              </a:ext>
            </a:extLst>
          </p:cNvPr>
          <p:cNvSpPr/>
          <p:nvPr/>
        </p:nvSpPr>
        <p:spPr>
          <a:xfrm>
            <a:off x="3406373" y="4594628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19B92194-6080-4EDF-BFC8-EC5B229D90C8}"/>
              </a:ext>
            </a:extLst>
          </p:cNvPr>
          <p:cNvSpPr/>
          <p:nvPr/>
        </p:nvSpPr>
        <p:spPr>
          <a:xfrm>
            <a:off x="3406373" y="4795600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523DD9D-0BDE-4EB3-A341-1C884487EB4A}"/>
              </a:ext>
            </a:extLst>
          </p:cNvPr>
          <p:cNvSpPr/>
          <p:nvPr/>
        </p:nvSpPr>
        <p:spPr>
          <a:xfrm>
            <a:off x="3808313" y="2383956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7217B7AF-A075-40EE-90C6-C91D1CD5F0ED}"/>
              </a:ext>
            </a:extLst>
          </p:cNvPr>
          <p:cNvSpPr/>
          <p:nvPr/>
        </p:nvSpPr>
        <p:spPr>
          <a:xfrm>
            <a:off x="3808313" y="2584925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57B6CAF7-C7AA-489F-A52A-517678CFC9F9}"/>
              </a:ext>
            </a:extLst>
          </p:cNvPr>
          <p:cNvSpPr/>
          <p:nvPr/>
        </p:nvSpPr>
        <p:spPr>
          <a:xfrm>
            <a:off x="3808313" y="2785897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F109A9E4-71BF-4A5B-A076-0526DBAB65D7}"/>
              </a:ext>
            </a:extLst>
          </p:cNvPr>
          <p:cNvSpPr/>
          <p:nvPr/>
        </p:nvSpPr>
        <p:spPr>
          <a:xfrm>
            <a:off x="3808313" y="2986865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55D8A78F-DEE3-486E-9470-EFE9AEEC4325}"/>
              </a:ext>
            </a:extLst>
          </p:cNvPr>
          <p:cNvSpPr/>
          <p:nvPr/>
        </p:nvSpPr>
        <p:spPr>
          <a:xfrm>
            <a:off x="3808313" y="3187837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B7F554DE-2C61-4980-8BCA-FCF60CD3E680}"/>
              </a:ext>
            </a:extLst>
          </p:cNvPr>
          <p:cNvSpPr/>
          <p:nvPr/>
        </p:nvSpPr>
        <p:spPr>
          <a:xfrm>
            <a:off x="3808313" y="3388806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E3FED2A1-D07A-420D-8EDA-11BF9B99C784}"/>
              </a:ext>
            </a:extLst>
          </p:cNvPr>
          <p:cNvSpPr/>
          <p:nvPr/>
        </p:nvSpPr>
        <p:spPr>
          <a:xfrm>
            <a:off x="3808313" y="3589778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B91ADD55-C5F1-4824-A8D2-5E3F27D705E1}"/>
              </a:ext>
            </a:extLst>
          </p:cNvPr>
          <p:cNvSpPr/>
          <p:nvPr/>
        </p:nvSpPr>
        <p:spPr>
          <a:xfrm>
            <a:off x="3808313" y="3790747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4BAF1159-6B03-46EF-9253-934B44D86BBC}"/>
              </a:ext>
            </a:extLst>
          </p:cNvPr>
          <p:cNvSpPr/>
          <p:nvPr/>
        </p:nvSpPr>
        <p:spPr>
          <a:xfrm>
            <a:off x="3808313" y="3991719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844FEEFD-F48A-44AA-A3AC-97CCB47B0C25}"/>
              </a:ext>
            </a:extLst>
          </p:cNvPr>
          <p:cNvSpPr/>
          <p:nvPr/>
        </p:nvSpPr>
        <p:spPr>
          <a:xfrm>
            <a:off x="3808313" y="4192688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DB18A828-4C60-4FD5-8DD6-906AFC026587}"/>
              </a:ext>
            </a:extLst>
          </p:cNvPr>
          <p:cNvSpPr/>
          <p:nvPr/>
        </p:nvSpPr>
        <p:spPr>
          <a:xfrm>
            <a:off x="3808313" y="4393659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E29DBCEB-E9A0-4490-BCC5-94B67277D0A4}"/>
              </a:ext>
            </a:extLst>
          </p:cNvPr>
          <p:cNvSpPr/>
          <p:nvPr/>
        </p:nvSpPr>
        <p:spPr>
          <a:xfrm>
            <a:off x="3808313" y="4594628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0FFF9999-28C2-4E1D-BF09-702CD6A6A2AF}"/>
              </a:ext>
            </a:extLst>
          </p:cNvPr>
          <p:cNvSpPr/>
          <p:nvPr/>
        </p:nvSpPr>
        <p:spPr>
          <a:xfrm>
            <a:off x="3808313" y="4795600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3A8CF923-6B46-42B2-811B-7DD8C48C7742}"/>
              </a:ext>
            </a:extLst>
          </p:cNvPr>
          <p:cNvCxnSpPr>
            <a:stCxn id="267" idx="6"/>
            <a:endCxn id="279" idx="2"/>
          </p:cNvCxnSpPr>
          <p:nvPr/>
        </p:nvCxnSpPr>
        <p:spPr>
          <a:xfrm flipV="1">
            <a:off x="3486762" y="2644770"/>
            <a:ext cx="321553" cy="200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4B82B3BD-EEF1-484D-A20B-64DE958568DE}"/>
              </a:ext>
            </a:extLst>
          </p:cNvPr>
          <p:cNvCxnSpPr>
            <a:stCxn id="267" idx="6"/>
            <a:endCxn id="281" idx="2"/>
          </p:cNvCxnSpPr>
          <p:nvPr/>
        </p:nvCxnSpPr>
        <p:spPr>
          <a:xfrm>
            <a:off x="3486762" y="2845741"/>
            <a:ext cx="321553" cy="20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290">
            <a:extLst>
              <a:ext uri="{FF2B5EF4-FFF2-40B4-BE49-F238E27FC236}">
                <a16:creationId xmlns:a16="http://schemas.microsoft.com/office/drawing/2014/main" id="{89966027-305F-47AE-ABE5-E3D6E2498564}"/>
              </a:ext>
            </a:extLst>
          </p:cNvPr>
          <p:cNvSpPr/>
          <p:nvPr/>
        </p:nvSpPr>
        <p:spPr>
          <a:xfrm>
            <a:off x="4250449" y="2383956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3F3DA560-6846-41A2-BEE7-418E49E6CCF0}"/>
              </a:ext>
            </a:extLst>
          </p:cNvPr>
          <p:cNvSpPr/>
          <p:nvPr/>
        </p:nvSpPr>
        <p:spPr>
          <a:xfrm>
            <a:off x="4250449" y="2584925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0075E6A6-FA0F-4B54-B348-6FBBF983CC91}"/>
              </a:ext>
            </a:extLst>
          </p:cNvPr>
          <p:cNvSpPr/>
          <p:nvPr/>
        </p:nvSpPr>
        <p:spPr>
          <a:xfrm>
            <a:off x="4250449" y="2785897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14ED715F-E02B-46FA-BD10-D65FB96EA59D}"/>
              </a:ext>
            </a:extLst>
          </p:cNvPr>
          <p:cNvSpPr/>
          <p:nvPr/>
        </p:nvSpPr>
        <p:spPr>
          <a:xfrm>
            <a:off x="4250449" y="2986865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1AEC0EFB-73D9-4204-93E6-43BEAE7F42DF}"/>
              </a:ext>
            </a:extLst>
          </p:cNvPr>
          <p:cNvSpPr/>
          <p:nvPr/>
        </p:nvSpPr>
        <p:spPr>
          <a:xfrm>
            <a:off x="4250449" y="3187837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E6B4F04-EA62-4209-B30D-1AFBDAC12E45}"/>
              </a:ext>
            </a:extLst>
          </p:cNvPr>
          <p:cNvSpPr/>
          <p:nvPr/>
        </p:nvSpPr>
        <p:spPr>
          <a:xfrm>
            <a:off x="4250449" y="3388806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89C7B453-3FDD-4EA6-9292-13A1C4C1A82F}"/>
              </a:ext>
            </a:extLst>
          </p:cNvPr>
          <p:cNvSpPr/>
          <p:nvPr/>
        </p:nvSpPr>
        <p:spPr>
          <a:xfrm>
            <a:off x="4250449" y="3589778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553B550E-60EB-40E0-A111-8A206FD2F352}"/>
              </a:ext>
            </a:extLst>
          </p:cNvPr>
          <p:cNvSpPr/>
          <p:nvPr/>
        </p:nvSpPr>
        <p:spPr>
          <a:xfrm>
            <a:off x="4250449" y="3790747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E3C7CA8C-1602-48CC-A844-B9D5E112540F}"/>
              </a:ext>
            </a:extLst>
          </p:cNvPr>
          <p:cNvSpPr/>
          <p:nvPr/>
        </p:nvSpPr>
        <p:spPr>
          <a:xfrm>
            <a:off x="4250449" y="3991719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8011CF0-64BA-4CC4-9A14-1BB527D8FDF5}"/>
              </a:ext>
            </a:extLst>
          </p:cNvPr>
          <p:cNvSpPr/>
          <p:nvPr/>
        </p:nvSpPr>
        <p:spPr>
          <a:xfrm>
            <a:off x="4250449" y="4192688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1CB57C7F-2225-4EE0-A1FC-694B428C29B5}"/>
              </a:ext>
            </a:extLst>
          </p:cNvPr>
          <p:cNvSpPr/>
          <p:nvPr/>
        </p:nvSpPr>
        <p:spPr>
          <a:xfrm>
            <a:off x="4250449" y="4393659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D875B685-074D-4C7A-A433-CF090CFE8A26}"/>
              </a:ext>
            </a:extLst>
          </p:cNvPr>
          <p:cNvSpPr/>
          <p:nvPr/>
        </p:nvSpPr>
        <p:spPr>
          <a:xfrm>
            <a:off x="4250449" y="4594628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EA76CA6D-EA7D-4AD1-9E87-6203F84D20CE}"/>
              </a:ext>
            </a:extLst>
          </p:cNvPr>
          <p:cNvSpPr/>
          <p:nvPr/>
        </p:nvSpPr>
        <p:spPr>
          <a:xfrm>
            <a:off x="4250449" y="4795600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9EF9D74E-0169-4A94-B1A5-20691F894293}"/>
              </a:ext>
            </a:extLst>
          </p:cNvPr>
          <p:cNvCxnSpPr>
            <a:stCxn id="279" idx="6"/>
            <a:endCxn id="292" idx="2"/>
          </p:cNvCxnSpPr>
          <p:nvPr/>
        </p:nvCxnSpPr>
        <p:spPr>
          <a:xfrm>
            <a:off x="3888702" y="2644771"/>
            <a:ext cx="361746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2652D509-004C-46F4-9029-B8E9E8C4CE14}"/>
              </a:ext>
            </a:extLst>
          </p:cNvPr>
          <p:cNvCxnSpPr>
            <a:stCxn id="281" idx="6"/>
            <a:endCxn id="294" idx="2"/>
          </p:cNvCxnSpPr>
          <p:nvPr/>
        </p:nvCxnSpPr>
        <p:spPr>
          <a:xfrm>
            <a:off x="3888702" y="3046711"/>
            <a:ext cx="361746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892746B1-BDEE-4C4E-9C9C-5CCFE1A5F044}"/>
              </a:ext>
            </a:extLst>
          </p:cNvPr>
          <p:cNvCxnSpPr>
            <a:stCxn id="281" idx="6"/>
            <a:endCxn id="296" idx="1"/>
          </p:cNvCxnSpPr>
          <p:nvPr/>
        </p:nvCxnSpPr>
        <p:spPr>
          <a:xfrm>
            <a:off x="3888703" y="3046712"/>
            <a:ext cx="379610" cy="35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F28329CE-DA94-41D8-B2F6-EAB4F66072B2}"/>
              </a:ext>
            </a:extLst>
          </p:cNvPr>
          <p:cNvSpPr/>
          <p:nvPr/>
        </p:nvSpPr>
        <p:spPr>
          <a:xfrm>
            <a:off x="4652390" y="2383956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B3EB6203-6C3E-424A-B91D-B6AD1D5046B1}"/>
              </a:ext>
            </a:extLst>
          </p:cNvPr>
          <p:cNvSpPr/>
          <p:nvPr/>
        </p:nvSpPr>
        <p:spPr>
          <a:xfrm>
            <a:off x="4652390" y="2584925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3A2D8A08-8B98-473B-AE2B-FBCAE9365B34}"/>
              </a:ext>
            </a:extLst>
          </p:cNvPr>
          <p:cNvSpPr/>
          <p:nvPr/>
        </p:nvSpPr>
        <p:spPr>
          <a:xfrm>
            <a:off x="4652390" y="2785897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713A92CF-8AC5-4F7E-9415-78251BE42599}"/>
              </a:ext>
            </a:extLst>
          </p:cNvPr>
          <p:cNvSpPr/>
          <p:nvPr/>
        </p:nvSpPr>
        <p:spPr>
          <a:xfrm>
            <a:off x="4652390" y="2986865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C3B18661-6ADA-48F6-B21E-30974380D476}"/>
              </a:ext>
            </a:extLst>
          </p:cNvPr>
          <p:cNvSpPr/>
          <p:nvPr/>
        </p:nvSpPr>
        <p:spPr>
          <a:xfrm>
            <a:off x="4652390" y="3187837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72550A24-ADD1-41C7-B586-F2D6A8449E9F}"/>
              </a:ext>
            </a:extLst>
          </p:cNvPr>
          <p:cNvSpPr/>
          <p:nvPr/>
        </p:nvSpPr>
        <p:spPr>
          <a:xfrm>
            <a:off x="4652390" y="3388806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D624C51-9071-4A40-A3E0-C77B1B59F5B6}"/>
              </a:ext>
            </a:extLst>
          </p:cNvPr>
          <p:cNvSpPr/>
          <p:nvPr/>
        </p:nvSpPr>
        <p:spPr>
          <a:xfrm>
            <a:off x="4652390" y="3589778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C874C24-C25F-4842-9402-D0AE896A0F0B}"/>
              </a:ext>
            </a:extLst>
          </p:cNvPr>
          <p:cNvSpPr/>
          <p:nvPr/>
        </p:nvSpPr>
        <p:spPr>
          <a:xfrm>
            <a:off x="4652390" y="3790747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90E28317-85AF-4B02-B2D5-AC9BB50C05A6}"/>
              </a:ext>
            </a:extLst>
          </p:cNvPr>
          <p:cNvSpPr/>
          <p:nvPr/>
        </p:nvSpPr>
        <p:spPr>
          <a:xfrm>
            <a:off x="4652390" y="3991719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1FACAEE6-BB38-4526-8907-70009BACB7EE}"/>
              </a:ext>
            </a:extLst>
          </p:cNvPr>
          <p:cNvSpPr/>
          <p:nvPr/>
        </p:nvSpPr>
        <p:spPr>
          <a:xfrm>
            <a:off x="4652390" y="4192688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7CD7993D-5538-46F0-8E1E-A6E22E6D67D6}"/>
              </a:ext>
            </a:extLst>
          </p:cNvPr>
          <p:cNvSpPr/>
          <p:nvPr/>
        </p:nvSpPr>
        <p:spPr>
          <a:xfrm>
            <a:off x="4652390" y="4393659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31FDA870-B40C-4B3D-8E2E-3EB0A77919EF}"/>
              </a:ext>
            </a:extLst>
          </p:cNvPr>
          <p:cNvSpPr/>
          <p:nvPr/>
        </p:nvSpPr>
        <p:spPr>
          <a:xfrm>
            <a:off x="4652390" y="4594628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D7CFD56B-EAF1-4C87-B796-83FECC9FB0F9}"/>
              </a:ext>
            </a:extLst>
          </p:cNvPr>
          <p:cNvSpPr/>
          <p:nvPr/>
        </p:nvSpPr>
        <p:spPr>
          <a:xfrm>
            <a:off x="4652390" y="4795600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B7918D3F-CF44-46BD-A732-F7B8715F3572}"/>
              </a:ext>
            </a:extLst>
          </p:cNvPr>
          <p:cNvCxnSpPr>
            <a:stCxn id="292" idx="6"/>
            <a:endCxn id="305" idx="2"/>
          </p:cNvCxnSpPr>
          <p:nvPr/>
        </p:nvCxnSpPr>
        <p:spPr>
          <a:xfrm>
            <a:off x="4330836" y="2644771"/>
            <a:ext cx="321553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79A27095-9C75-46DF-88C7-D1CCCD0BBEF1}"/>
              </a:ext>
            </a:extLst>
          </p:cNvPr>
          <p:cNvCxnSpPr>
            <a:stCxn id="294" idx="6"/>
            <a:endCxn id="307" idx="2"/>
          </p:cNvCxnSpPr>
          <p:nvPr/>
        </p:nvCxnSpPr>
        <p:spPr>
          <a:xfrm>
            <a:off x="4330836" y="3046711"/>
            <a:ext cx="321553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6F688699-4C80-4461-9A46-164D8E9F4289}"/>
              </a:ext>
            </a:extLst>
          </p:cNvPr>
          <p:cNvCxnSpPr>
            <a:stCxn id="296" idx="6"/>
            <a:endCxn id="310" idx="1"/>
          </p:cNvCxnSpPr>
          <p:nvPr/>
        </p:nvCxnSpPr>
        <p:spPr>
          <a:xfrm>
            <a:off x="4330837" y="3449546"/>
            <a:ext cx="339416" cy="158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1B4E127B-A320-418E-8252-3AD333394501}"/>
              </a:ext>
            </a:extLst>
          </p:cNvPr>
          <p:cNvCxnSpPr>
            <a:stCxn id="296" idx="6"/>
            <a:endCxn id="311" idx="1"/>
          </p:cNvCxnSpPr>
          <p:nvPr/>
        </p:nvCxnSpPr>
        <p:spPr>
          <a:xfrm>
            <a:off x="4330837" y="3449545"/>
            <a:ext cx="339416" cy="359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>
            <a:extLst>
              <a:ext uri="{FF2B5EF4-FFF2-40B4-BE49-F238E27FC236}">
                <a16:creationId xmlns:a16="http://schemas.microsoft.com/office/drawing/2014/main" id="{D848CC09-2ADD-4C63-9C82-67502D6F126C}"/>
              </a:ext>
            </a:extLst>
          </p:cNvPr>
          <p:cNvSpPr/>
          <p:nvPr/>
        </p:nvSpPr>
        <p:spPr>
          <a:xfrm>
            <a:off x="5054331" y="2383956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FDAC868-9546-49AE-A31D-0F52CBB97AE7}"/>
              </a:ext>
            </a:extLst>
          </p:cNvPr>
          <p:cNvSpPr/>
          <p:nvPr/>
        </p:nvSpPr>
        <p:spPr>
          <a:xfrm>
            <a:off x="5054331" y="2584925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7CA0A553-DAC7-43D9-9E94-01846EB210B9}"/>
              </a:ext>
            </a:extLst>
          </p:cNvPr>
          <p:cNvSpPr/>
          <p:nvPr/>
        </p:nvSpPr>
        <p:spPr>
          <a:xfrm>
            <a:off x="5054331" y="2785897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B8AE8EDF-C66F-48EF-AEF7-87393FFC0F60}"/>
              </a:ext>
            </a:extLst>
          </p:cNvPr>
          <p:cNvSpPr/>
          <p:nvPr/>
        </p:nvSpPr>
        <p:spPr>
          <a:xfrm>
            <a:off x="5054331" y="2986865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BAA11375-3735-495D-9857-639AA79383CB}"/>
              </a:ext>
            </a:extLst>
          </p:cNvPr>
          <p:cNvSpPr/>
          <p:nvPr/>
        </p:nvSpPr>
        <p:spPr>
          <a:xfrm>
            <a:off x="5054331" y="3187837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0737AE9A-C1E7-4AF6-A76B-B35766BC8B7F}"/>
              </a:ext>
            </a:extLst>
          </p:cNvPr>
          <p:cNvSpPr/>
          <p:nvPr/>
        </p:nvSpPr>
        <p:spPr>
          <a:xfrm>
            <a:off x="5054331" y="3388806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2F84FD4C-4305-470C-93CA-E806599BBB80}"/>
              </a:ext>
            </a:extLst>
          </p:cNvPr>
          <p:cNvSpPr/>
          <p:nvPr/>
        </p:nvSpPr>
        <p:spPr>
          <a:xfrm>
            <a:off x="5054331" y="3589778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9EEE613B-3E3B-4297-9922-B571BD5AE3FE}"/>
              </a:ext>
            </a:extLst>
          </p:cNvPr>
          <p:cNvSpPr/>
          <p:nvPr/>
        </p:nvSpPr>
        <p:spPr>
          <a:xfrm>
            <a:off x="5054331" y="3790747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7C508A9A-AC7D-405F-A532-4DA12CF64357}"/>
              </a:ext>
            </a:extLst>
          </p:cNvPr>
          <p:cNvSpPr/>
          <p:nvPr/>
        </p:nvSpPr>
        <p:spPr>
          <a:xfrm>
            <a:off x="5054331" y="3991719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384408F3-EB91-4969-855C-EBAD1C53E74A}"/>
              </a:ext>
            </a:extLst>
          </p:cNvPr>
          <p:cNvSpPr/>
          <p:nvPr/>
        </p:nvSpPr>
        <p:spPr>
          <a:xfrm>
            <a:off x="5054331" y="4192688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50AAAB16-B8F4-4A1B-AF60-1D1D7F6A4672}"/>
              </a:ext>
            </a:extLst>
          </p:cNvPr>
          <p:cNvSpPr/>
          <p:nvPr/>
        </p:nvSpPr>
        <p:spPr>
          <a:xfrm>
            <a:off x="5054331" y="4393659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8AD47270-7A88-4338-8ABE-F9EA50AEAF87}"/>
              </a:ext>
            </a:extLst>
          </p:cNvPr>
          <p:cNvSpPr/>
          <p:nvPr/>
        </p:nvSpPr>
        <p:spPr>
          <a:xfrm>
            <a:off x="5054331" y="4594628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230681E3-23E8-4AE3-8E45-C55611CDEBBA}"/>
              </a:ext>
            </a:extLst>
          </p:cNvPr>
          <p:cNvSpPr/>
          <p:nvPr/>
        </p:nvSpPr>
        <p:spPr>
          <a:xfrm>
            <a:off x="5054331" y="4795600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DD935636-4D97-4C93-A3BD-CD38F6A397B3}"/>
              </a:ext>
            </a:extLst>
          </p:cNvPr>
          <p:cNvCxnSpPr>
            <a:stCxn id="305" idx="6"/>
            <a:endCxn id="317" idx="3"/>
          </p:cNvCxnSpPr>
          <p:nvPr/>
        </p:nvCxnSpPr>
        <p:spPr>
          <a:xfrm flipV="1">
            <a:off x="4732778" y="2486675"/>
            <a:ext cx="339416" cy="158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D7BDD109-CB11-41EB-82FD-17093F09FB83}"/>
              </a:ext>
            </a:extLst>
          </p:cNvPr>
          <p:cNvCxnSpPr>
            <a:stCxn id="307" idx="6"/>
            <a:endCxn id="320" idx="2"/>
          </p:cNvCxnSpPr>
          <p:nvPr/>
        </p:nvCxnSpPr>
        <p:spPr>
          <a:xfrm>
            <a:off x="4732777" y="3046711"/>
            <a:ext cx="321553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19DF22DD-46E3-4940-B5B3-B8460EDBBEAE}"/>
              </a:ext>
            </a:extLst>
          </p:cNvPr>
          <p:cNvCxnSpPr>
            <a:stCxn id="310" idx="6"/>
            <a:endCxn id="323" idx="2"/>
          </p:cNvCxnSpPr>
          <p:nvPr/>
        </p:nvCxnSpPr>
        <p:spPr>
          <a:xfrm>
            <a:off x="4732777" y="3650515"/>
            <a:ext cx="321553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C661B95F-D316-449C-AC7E-C448E9D02373}"/>
              </a:ext>
            </a:extLst>
          </p:cNvPr>
          <p:cNvCxnSpPr>
            <a:stCxn id="311" idx="6"/>
            <a:endCxn id="326" idx="2"/>
          </p:cNvCxnSpPr>
          <p:nvPr/>
        </p:nvCxnSpPr>
        <p:spPr>
          <a:xfrm>
            <a:off x="4732777" y="3851487"/>
            <a:ext cx="321553" cy="401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EFDCD785-EF71-48B9-B9E7-9E284D826551}"/>
              </a:ext>
            </a:extLst>
          </p:cNvPr>
          <p:cNvCxnSpPr>
            <a:stCxn id="310" idx="6"/>
            <a:endCxn id="324" idx="2"/>
          </p:cNvCxnSpPr>
          <p:nvPr/>
        </p:nvCxnSpPr>
        <p:spPr>
          <a:xfrm>
            <a:off x="4732777" y="3650515"/>
            <a:ext cx="321553" cy="200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329">
            <a:extLst>
              <a:ext uri="{FF2B5EF4-FFF2-40B4-BE49-F238E27FC236}">
                <a16:creationId xmlns:a16="http://schemas.microsoft.com/office/drawing/2014/main" id="{BCA5CA3A-BD9F-4B04-91B3-B174B10C0C76}"/>
              </a:ext>
            </a:extLst>
          </p:cNvPr>
          <p:cNvSpPr/>
          <p:nvPr/>
        </p:nvSpPr>
        <p:spPr>
          <a:xfrm>
            <a:off x="5496464" y="2383956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CCF73192-F5A3-419E-AC03-C642241EB206}"/>
              </a:ext>
            </a:extLst>
          </p:cNvPr>
          <p:cNvSpPr/>
          <p:nvPr/>
        </p:nvSpPr>
        <p:spPr>
          <a:xfrm>
            <a:off x="5496464" y="2584925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81C3E90D-1DBF-403F-B5C0-2063869E3307}"/>
              </a:ext>
            </a:extLst>
          </p:cNvPr>
          <p:cNvSpPr/>
          <p:nvPr/>
        </p:nvSpPr>
        <p:spPr>
          <a:xfrm>
            <a:off x="5496464" y="2785897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AC8FEE82-0E37-42E9-ABA7-3A0AA2C41385}"/>
              </a:ext>
            </a:extLst>
          </p:cNvPr>
          <p:cNvSpPr/>
          <p:nvPr/>
        </p:nvSpPr>
        <p:spPr>
          <a:xfrm>
            <a:off x="5496464" y="2986865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40378F9A-BC69-4A12-B3D7-7215A67794E4}"/>
              </a:ext>
            </a:extLst>
          </p:cNvPr>
          <p:cNvSpPr/>
          <p:nvPr/>
        </p:nvSpPr>
        <p:spPr>
          <a:xfrm>
            <a:off x="5496464" y="3187837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A5C0700F-AA75-46F5-944A-512E8E8D692C}"/>
              </a:ext>
            </a:extLst>
          </p:cNvPr>
          <p:cNvSpPr/>
          <p:nvPr/>
        </p:nvSpPr>
        <p:spPr>
          <a:xfrm>
            <a:off x="5496464" y="3388806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A4A9F29E-90BF-48AB-B1F9-3667631431B5}"/>
              </a:ext>
            </a:extLst>
          </p:cNvPr>
          <p:cNvSpPr/>
          <p:nvPr/>
        </p:nvSpPr>
        <p:spPr>
          <a:xfrm>
            <a:off x="5496464" y="3589778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D4F1F48B-0AD3-4E45-9012-4D1A73373218}"/>
              </a:ext>
            </a:extLst>
          </p:cNvPr>
          <p:cNvSpPr/>
          <p:nvPr/>
        </p:nvSpPr>
        <p:spPr>
          <a:xfrm>
            <a:off x="5496464" y="3790747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C92BAC72-FDF8-4996-BFDD-E038F95CEDE0}"/>
              </a:ext>
            </a:extLst>
          </p:cNvPr>
          <p:cNvSpPr/>
          <p:nvPr/>
        </p:nvSpPr>
        <p:spPr>
          <a:xfrm>
            <a:off x="5496464" y="3991719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A4E43B49-66E3-4B7A-AA00-17197B7C5FBB}"/>
              </a:ext>
            </a:extLst>
          </p:cNvPr>
          <p:cNvSpPr/>
          <p:nvPr/>
        </p:nvSpPr>
        <p:spPr>
          <a:xfrm>
            <a:off x="5496464" y="4192688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988FC9A1-5F2F-49F0-A095-6C018FD95033}"/>
              </a:ext>
            </a:extLst>
          </p:cNvPr>
          <p:cNvSpPr/>
          <p:nvPr/>
        </p:nvSpPr>
        <p:spPr>
          <a:xfrm>
            <a:off x="5496464" y="4393659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E01819F3-3603-4DA4-B3F7-2EA8C7C8BE5F}"/>
              </a:ext>
            </a:extLst>
          </p:cNvPr>
          <p:cNvSpPr/>
          <p:nvPr/>
        </p:nvSpPr>
        <p:spPr>
          <a:xfrm>
            <a:off x="5496464" y="4594628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958EC385-5593-4D0B-98E3-4E22EFC70960}"/>
              </a:ext>
            </a:extLst>
          </p:cNvPr>
          <p:cNvSpPr/>
          <p:nvPr/>
        </p:nvSpPr>
        <p:spPr>
          <a:xfrm>
            <a:off x="5496464" y="4795600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F79E83CD-106C-4922-AFB2-E1337A7C6F01}"/>
              </a:ext>
            </a:extLst>
          </p:cNvPr>
          <p:cNvCxnSpPr>
            <a:stCxn id="317" idx="6"/>
            <a:endCxn id="330" idx="2"/>
          </p:cNvCxnSpPr>
          <p:nvPr/>
        </p:nvCxnSpPr>
        <p:spPr>
          <a:xfrm>
            <a:off x="5134718" y="2443801"/>
            <a:ext cx="361747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9B48906E-3BD4-4D51-A219-33BDB14C6BA9}"/>
              </a:ext>
            </a:extLst>
          </p:cNvPr>
          <p:cNvCxnSpPr>
            <a:stCxn id="320" idx="6"/>
            <a:endCxn id="334" idx="2"/>
          </p:cNvCxnSpPr>
          <p:nvPr/>
        </p:nvCxnSpPr>
        <p:spPr>
          <a:xfrm>
            <a:off x="5134718" y="3046711"/>
            <a:ext cx="361747" cy="200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B876F59B-5CBE-4B25-82D8-EAB07FEC7B02}"/>
              </a:ext>
            </a:extLst>
          </p:cNvPr>
          <p:cNvCxnSpPr>
            <a:stCxn id="323" idx="6"/>
            <a:endCxn id="336" idx="2"/>
          </p:cNvCxnSpPr>
          <p:nvPr/>
        </p:nvCxnSpPr>
        <p:spPr>
          <a:xfrm>
            <a:off x="5134718" y="3650515"/>
            <a:ext cx="361747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BD39CD7A-DEE8-4B05-8774-64C9E45BC7B4}"/>
              </a:ext>
            </a:extLst>
          </p:cNvPr>
          <p:cNvCxnSpPr>
            <a:stCxn id="324" idx="6"/>
            <a:endCxn id="338" idx="2"/>
          </p:cNvCxnSpPr>
          <p:nvPr/>
        </p:nvCxnSpPr>
        <p:spPr>
          <a:xfrm>
            <a:off x="5134718" y="3851486"/>
            <a:ext cx="361747" cy="20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>
            <a:extLst>
              <a:ext uri="{FF2B5EF4-FFF2-40B4-BE49-F238E27FC236}">
                <a16:creationId xmlns:a16="http://schemas.microsoft.com/office/drawing/2014/main" id="{6DFB7EFD-FE6F-4363-B414-C43BDC2C2CB8}"/>
              </a:ext>
            </a:extLst>
          </p:cNvPr>
          <p:cNvCxnSpPr>
            <a:stCxn id="326" idx="6"/>
            <a:endCxn id="339" idx="2"/>
          </p:cNvCxnSpPr>
          <p:nvPr/>
        </p:nvCxnSpPr>
        <p:spPr>
          <a:xfrm>
            <a:off x="5134718" y="4253427"/>
            <a:ext cx="361747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06F97032-B439-451B-B9C2-E640FB780051}"/>
              </a:ext>
            </a:extLst>
          </p:cNvPr>
          <p:cNvCxnSpPr>
            <a:stCxn id="326" idx="6"/>
            <a:endCxn id="340" idx="2"/>
          </p:cNvCxnSpPr>
          <p:nvPr/>
        </p:nvCxnSpPr>
        <p:spPr>
          <a:xfrm>
            <a:off x="5134718" y="4253426"/>
            <a:ext cx="361747" cy="20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>
            <a:extLst>
              <a:ext uri="{FF2B5EF4-FFF2-40B4-BE49-F238E27FC236}">
                <a16:creationId xmlns:a16="http://schemas.microsoft.com/office/drawing/2014/main" id="{C5E02583-663E-45A6-809C-56665194BEA4}"/>
              </a:ext>
            </a:extLst>
          </p:cNvPr>
          <p:cNvSpPr/>
          <p:nvPr/>
        </p:nvSpPr>
        <p:spPr>
          <a:xfrm>
            <a:off x="5938600" y="2383956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6E483E74-CED6-49C7-8E99-942BE3C5556D}"/>
              </a:ext>
            </a:extLst>
          </p:cNvPr>
          <p:cNvSpPr/>
          <p:nvPr/>
        </p:nvSpPr>
        <p:spPr>
          <a:xfrm>
            <a:off x="5938600" y="2584925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6CA0509A-8FEF-4840-851B-480617D02140}"/>
              </a:ext>
            </a:extLst>
          </p:cNvPr>
          <p:cNvSpPr/>
          <p:nvPr/>
        </p:nvSpPr>
        <p:spPr>
          <a:xfrm>
            <a:off x="5938600" y="2785897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B86FA0AF-3C37-4183-BF6F-1354E4791C54}"/>
              </a:ext>
            </a:extLst>
          </p:cNvPr>
          <p:cNvSpPr/>
          <p:nvPr/>
        </p:nvSpPr>
        <p:spPr>
          <a:xfrm>
            <a:off x="5938600" y="2986865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39C30C27-C695-4E38-8A58-2E56908DB629}"/>
              </a:ext>
            </a:extLst>
          </p:cNvPr>
          <p:cNvSpPr/>
          <p:nvPr/>
        </p:nvSpPr>
        <p:spPr>
          <a:xfrm>
            <a:off x="5938600" y="3187837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4902D1E4-A04E-44FB-8787-9C193BACBFF2}"/>
              </a:ext>
            </a:extLst>
          </p:cNvPr>
          <p:cNvSpPr/>
          <p:nvPr/>
        </p:nvSpPr>
        <p:spPr>
          <a:xfrm>
            <a:off x="5938600" y="3388806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D131F306-05C4-4511-B7A1-50A30BB5BDA4}"/>
              </a:ext>
            </a:extLst>
          </p:cNvPr>
          <p:cNvSpPr/>
          <p:nvPr/>
        </p:nvSpPr>
        <p:spPr>
          <a:xfrm>
            <a:off x="5938600" y="3589778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46C4CC98-29D1-4274-89BF-2CEAD5EB0661}"/>
              </a:ext>
            </a:extLst>
          </p:cNvPr>
          <p:cNvSpPr/>
          <p:nvPr/>
        </p:nvSpPr>
        <p:spPr>
          <a:xfrm>
            <a:off x="5938600" y="3790747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3097CCC1-4896-4431-B718-E2A1C2CB4D77}"/>
              </a:ext>
            </a:extLst>
          </p:cNvPr>
          <p:cNvSpPr/>
          <p:nvPr/>
        </p:nvSpPr>
        <p:spPr>
          <a:xfrm>
            <a:off x="5938600" y="3991719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C9378923-67EF-465E-8D6F-792092923E1A}"/>
              </a:ext>
            </a:extLst>
          </p:cNvPr>
          <p:cNvSpPr/>
          <p:nvPr/>
        </p:nvSpPr>
        <p:spPr>
          <a:xfrm>
            <a:off x="5938600" y="4192688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C1A99566-2963-41BC-AF73-FEA50D1AAD63}"/>
              </a:ext>
            </a:extLst>
          </p:cNvPr>
          <p:cNvSpPr/>
          <p:nvPr/>
        </p:nvSpPr>
        <p:spPr>
          <a:xfrm>
            <a:off x="5938600" y="4393659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A548ECED-E674-4C9D-9495-BD968FFE1B80}"/>
              </a:ext>
            </a:extLst>
          </p:cNvPr>
          <p:cNvSpPr/>
          <p:nvPr/>
        </p:nvSpPr>
        <p:spPr>
          <a:xfrm>
            <a:off x="5938600" y="4594628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44BE6B87-229F-4414-9962-8DFAC73931DC}"/>
              </a:ext>
            </a:extLst>
          </p:cNvPr>
          <p:cNvSpPr/>
          <p:nvPr/>
        </p:nvSpPr>
        <p:spPr>
          <a:xfrm>
            <a:off x="5938600" y="4795600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6CFD06C5-2A61-434B-A0D6-1CC74B07A68E}"/>
              </a:ext>
            </a:extLst>
          </p:cNvPr>
          <p:cNvCxnSpPr>
            <a:stCxn id="330" idx="6"/>
            <a:endCxn id="343" idx="2"/>
          </p:cNvCxnSpPr>
          <p:nvPr/>
        </p:nvCxnSpPr>
        <p:spPr>
          <a:xfrm>
            <a:off x="5576853" y="2443801"/>
            <a:ext cx="361746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DCE74C45-D7FC-4F8F-9745-AEC63D3D4CFD}"/>
              </a:ext>
            </a:extLst>
          </p:cNvPr>
          <p:cNvCxnSpPr>
            <a:stCxn id="330" idx="6"/>
            <a:endCxn id="345" idx="2"/>
          </p:cNvCxnSpPr>
          <p:nvPr/>
        </p:nvCxnSpPr>
        <p:spPr>
          <a:xfrm>
            <a:off x="5576853" y="2443801"/>
            <a:ext cx="361746" cy="401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770DAA04-3499-4BA3-BDCC-47BF96C495F0}"/>
              </a:ext>
            </a:extLst>
          </p:cNvPr>
          <p:cNvCxnSpPr>
            <a:stCxn id="334" idx="6"/>
            <a:endCxn id="347" idx="2"/>
          </p:cNvCxnSpPr>
          <p:nvPr/>
        </p:nvCxnSpPr>
        <p:spPr>
          <a:xfrm>
            <a:off x="5576853" y="3247682"/>
            <a:ext cx="361746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67479EFF-5381-41AA-B660-5BB220C4AA92}"/>
              </a:ext>
            </a:extLst>
          </p:cNvPr>
          <p:cNvCxnSpPr>
            <a:stCxn id="336" idx="6"/>
            <a:endCxn id="349" idx="2"/>
          </p:cNvCxnSpPr>
          <p:nvPr/>
        </p:nvCxnSpPr>
        <p:spPr>
          <a:xfrm>
            <a:off x="5576853" y="3650515"/>
            <a:ext cx="361746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DB38E93E-0507-4F3D-A856-75D10EBB9D00}"/>
              </a:ext>
            </a:extLst>
          </p:cNvPr>
          <p:cNvCxnSpPr>
            <a:stCxn id="338" idx="6"/>
            <a:endCxn id="351" idx="2"/>
          </p:cNvCxnSpPr>
          <p:nvPr/>
        </p:nvCxnSpPr>
        <p:spPr>
          <a:xfrm>
            <a:off x="5576853" y="4052456"/>
            <a:ext cx="361746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>
            <a:extLst>
              <a:ext uri="{FF2B5EF4-FFF2-40B4-BE49-F238E27FC236}">
                <a16:creationId xmlns:a16="http://schemas.microsoft.com/office/drawing/2014/main" id="{5D1C4167-DA23-405C-B988-11A78C808973}"/>
              </a:ext>
            </a:extLst>
          </p:cNvPr>
          <p:cNvCxnSpPr>
            <a:stCxn id="339" idx="6"/>
            <a:endCxn id="352" idx="2"/>
          </p:cNvCxnSpPr>
          <p:nvPr/>
        </p:nvCxnSpPr>
        <p:spPr>
          <a:xfrm>
            <a:off x="5576853" y="4253427"/>
            <a:ext cx="361746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15747B8B-D50F-4896-B856-46BDD6E9FFA4}"/>
              </a:ext>
            </a:extLst>
          </p:cNvPr>
          <p:cNvCxnSpPr>
            <a:stCxn id="340" idx="5"/>
            <a:endCxn id="354" idx="2"/>
          </p:cNvCxnSpPr>
          <p:nvPr/>
        </p:nvCxnSpPr>
        <p:spPr>
          <a:xfrm rot="16200000" flipH="1">
            <a:off x="5669299" y="4386068"/>
            <a:ext cx="158990" cy="37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Oval 355">
            <a:extLst>
              <a:ext uri="{FF2B5EF4-FFF2-40B4-BE49-F238E27FC236}">
                <a16:creationId xmlns:a16="http://schemas.microsoft.com/office/drawing/2014/main" id="{71378638-877D-4906-972A-17F1C793F873}"/>
              </a:ext>
            </a:extLst>
          </p:cNvPr>
          <p:cNvSpPr/>
          <p:nvPr/>
        </p:nvSpPr>
        <p:spPr>
          <a:xfrm>
            <a:off x="6420929" y="2383956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52158A20-51F7-481C-962B-5FF9788ADEFC}"/>
              </a:ext>
            </a:extLst>
          </p:cNvPr>
          <p:cNvSpPr/>
          <p:nvPr/>
        </p:nvSpPr>
        <p:spPr>
          <a:xfrm>
            <a:off x="6420929" y="2584925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026AD550-2A81-4447-B291-5FFED63CCE9D}"/>
              </a:ext>
            </a:extLst>
          </p:cNvPr>
          <p:cNvSpPr/>
          <p:nvPr/>
        </p:nvSpPr>
        <p:spPr>
          <a:xfrm>
            <a:off x="6420929" y="2785897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6C23910E-7B73-471C-8A58-1B559F3B5F5A}"/>
              </a:ext>
            </a:extLst>
          </p:cNvPr>
          <p:cNvSpPr/>
          <p:nvPr/>
        </p:nvSpPr>
        <p:spPr>
          <a:xfrm>
            <a:off x="6420929" y="2986865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9D57884D-5192-4231-8B6F-E58C24CE5701}"/>
              </a:ext>
            </a:extLst>
          </p:cNvPr>
          <p:cNvSpPr/>
          <p:nvPr/>
        </p:nvSpPr>
        <p:spPr>
          <a:xfrm>
            <a:off x="6420929" y="3187837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E076361E-7F4C-4069-956E-0D69AE26B58D}"/>
              </a:ext>
            </a:extLst>
          </p:cNvPr>
          <p:cNvSpPr/>
          <p:nvPr/>
        </p:nvSpPr>
        <p:spPr>
          <a:xfrm>
            <a:off x="6420929" y="3388806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5915E337-AA37-4938-B534-C6D4348EC6D4}"/>
              </a:ext>
            </a:extLst>
          </p:cNvPr>
          <p:cNvSpPr/>
          <p:nvPr/>
        </p:nvSpPr>
        <p:spPr>
          <a:xfrm>
            <a:off x="6420929" y="3589778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05043B5F-1723-4362-8A87-FE5443A4E836}"/>
              </a:ext>
            </a:extLst>
          </p:cNvPr>
          <p:cNvSpPr/>
          <p:nvPr/>
        </p:nvSpPr>
        <p:spPr>
          <a:xfrm>
            <a:off x="6420929" y="3790747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CAB6354C-2282-4734-9FC7-9A3850EDB438}"/>
              </a:ext>
            </a:extLst>
          </p:cNvPr>
          <p:cNvSpPr/>
          <p:nvPr/>
        </p:nvSpPr>
        <p:spPr>
          <a:xfrm>
            <a:off x="6420929" y="3991719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21C9FE84-B652-473E-BA20-BC0D212816CC}"/>
              </a:ext>
            </a:extLst>
          </p:cNvPr>
          <p:cNvSpPr/>
          <p:nvPr/>
        </p:nvSpPr>
        <p:spPr>
          <a:xfrm>
            <a:off x="6420929" y="4192688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CFC02B34-B183-4D82-8DF6-6AE1D0CB1E65}"/>
              </a:ext>
            </a:extLst>
          </p:cNvPr>
          <p:cNvSpPr/>
          <p:nvPr/>
        </p:nvSpPr>
        <p:spPr>
          <a:xfrm>
            <a:off x="6420929" y="4393659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BD5FD1B8-AB51-449E-8AAB-5A0DA1FA6243}"/>
              </a:ext>
            </a:extLst>
          </p:cNvPr>
          <p:cNvSpPr/>
          <p:nvPr/>
        </p:nvSpPr>
        <p:spPr>
          <a:xfrm>
            <a:off x="6420929" y="4594628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CC7986E0-88F4-4CAE-9593-273774250FD4}"/>
              </a:ext>
            </a:extLst>
          </p:cNvPr>
          <p:cNvSpPr/>
          <p:nvPr/>
        </p:nvSpPr>
        <p:spPr>
          <a:xfrm>
            <a:off x="6420929" y="4795600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243D86FD-B36A-4418-9941-33CD6CD759E9}"/>
              </a:ext>
            </a:extLst>
          </p:cNvPr>
          <p:cNvCxnSpPr>
            <a:stCxn id="343" idx="6"/>
            <a:endCxn id="356" idx="2"/>
          </p:cNvCxnSpPr>
          <p:nvPr/>
        </p:nvCxnSpPr>
        <p:spPr>
          <a:xfrm>
            <a:off x="6018988" y="2443801"/>
            <a:ext cx="401941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7F7FA51B-29DC-48E2-A15A-23983DCCEE53}"/>
              </a:ext>
            </a:extLst>
          </p:cNvPr>
          <p:cNvCxnSpPr>
            <a:stCxn id="345" idx="6"/>
            <a:endCxn id="357" idx="2"/>
          </p:cNvCxnSpPr>
          <p:nvPr/>
        </p:nvCxnSpPr>
        <p:spPr>
          <a:xfrm flipV="1">
            <a:off x="6018988" y="2644770"/>
            <a:ext cx="401941" cy="200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Arrow Connector 610">
            <a:extLst>
              <a:ext uri="{FF2B5EF4-FFF2-40B4-BE49-F238E27FC236}">
                <a16:creationId xmlns:a16="http://schemas.microsoft.com/office/drawing/2014/main" id="{439F914D-4C25-4F9C-AF2B-2C7A04A64F0A}"/>
              </a:ext>
            </a:extLst>
          </p:cNvPr>
          <p:cNvCxnSpPr>
            <a:stCxn id="345" idx="6"/>
            <a:endCxn id="358" idx="2"/>
          </p:cNvCxnSpPr>
          <p:nvPr/>
        </p:nvCxnSpPr>
        <p:spPr>
          <a:xfrm>
            <a:off x="6018988" y="2845742"/>
            <a:ext cx="401941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Arrow Connector 612">
            <a:extLst>
              <a:ext uri="{FF2B5EF4-FFF2-40B4-BE49-F238E27FC236}">
                <a16:creationId xmlns:a16="http://schemas.microsoft.com/office/drawing/2014/main" id="{F73582F6-C6EF-4A1A-A48C-DFE396C3C96B}"/>
              </a:ext>
            </a:extLst>
          </p:cNvPr>
          <p:cNvCxnSpPr>
            <a:stCxn id="345" idx="6"/>
            <a:endCxn id="359" idx="2"/>
          </p:cNvCxnSpPr>
          <p:nvPr/>
        </p:nvCxnSpPr>
        <p:spPr>
          <a:xfrm>
            <a:off x="6018988" y="2845741"/>
            <a:ext cx="401941" cy="20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Arrow Connector 614">
            <a:extLst>
              <a:ext uri="{FF2B5EF4-FFF2-40B4-BE49-F238E27FC236}">
                <a16:creationId xmlns:a16="http://schemas.microsoft.com/office/drawing/2014/main" id="{1CFBDB11-D8A2-4111-A927-E22A45A34975}"/>
              </a:ext>
            </a:extLst>
          </p:cNvPr>
          <p:cNvCxnSpPr>
            <a:stCxn id="347" idx="6"/>
            <a:endCxn id="360" idx="2"/>
          </p:cNvCxnSpPr>
          <p:nvPr/>
        </p:nvCxnSpPr>
        <p:spPr>
          <a:xfrm>
            <a:off x="6018988" y="3247682"/>
            <a:ext cx="401941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>
            <a:extLst>
              <a:ext uri="{FF2B5EF4-FFF2-40B4-BE49-F238E27FC236}">
                <a16:creationId xmlns:a16="http://schemas.microsoft.com/office/drawing/2014/main" id="{761D0F0D-CA43-4DAC-9001-FB7C8E3C78BE}"/>
              </a:ext>
            </a:extLst>
          </p:cNvPr>
          <p:cNvCxnSpPr>
            <a:stCxn id="349" idx="6"/>
            <a:endCxn id="361" idx="2"/>
          </p:cNvCxnSpPr>
          <p:nvPr/>
        </p:nvCxnSpPr>
        <p:spPr>
          <a:xfrm flipV="1">
            <a:off x="6018988" y="3449545"/>
            <a:ext cx="401941" cy="20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11418662-78CF-4DEB-849F-E2C5A5D9D232}"/>
              </a:ext>
            </a:extLst>
          </p:cNvPr>
          <p:cNvCxnSpPr>
            <a:stCxn id="349" idx="6"/>
            <a:endCxn id="362" idx="2"/>
          </p:cNvCxnSpPr>
          <p:nvPr/>
        </p:nvCxnSpPr>
        <p:spPr>
          <a:xfrm>
            <a:off x="6018988" y="3650515"/>
            <a:ext cx="401941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Arrow Connector 620">
            <a:extLst>
              <a:ext uri="{FF2B5EF4-FFF2-40B4-BE49-F238E27FC236}">
                <a16:creationId xmlns:a16="http://schemas.microsoft.com/office/drawing/2014/main" id="{68A7FA57-E293-4204-92B8-FE55D786C48D}"/>
              </a:ext>
            </a:extLst>
          </p:cNvPr>
          <p:cNvCxnSpPr>
            <a:stCxn id="351" idx="6"/>
            <a:endCxn id="363" idx="2"/>
          </p:cNvCxnSpPr>
          <p:nvPr/>
        </p:nvCxnSpPr>
        <p:spPr>
          <a:xfrm flipV="1">
            <a:off x="6018988" y="3851486"/>
            <a:ext cx="401941" cy="20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F176E6C4-285D-44C6-8804-C2A1C91E9B2A}"/>
              </a:ext>
            </a:extLst>
          </p:cNvPr>
          <p:cNvCxnSpPr>
            <a:stCxn id="351" idx="6"/>
            <a:endCxn id="364" idx="2"/>
          </p:cNvCxnSpPr>
          <p:nvPr/>
        </p:nvCxnSpPr>
        <p:spPr>
          <a:xfrm>
            <a:off x="6018988" y="4052456"/>
            <a:ext cx="401941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>
            <a:extLst>
              <a:ext uri="{FF2B5EF4-FFF2-40B4-BE49-F238E27FC236}">
                <a16:creationId xmlns:a16="http://schemas.microsoft.com/office/drawing/2014/main" id="{E355FF31-7B30-415A-9F25-47316EB76772}"/>
              </a:ext>
            </a:extLst>
          </p:cNvPr>
          <p:cNvCxnSpPr>
            <a:stCxn id="352" idx="6"/>
            <a:endCxn id="365" idx="2"/>
          </p:cNvCxnSpPr>
          <p:nvPr/>
        </p:nvCxnSpPr>
        <p:spPr>
          <a:xfrm>
            <a:off x="6018988" y="4253427"/>
            <a:ext cx="401941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CF058CC4-F58A-4F84-8000-2C34DAC3DD2F}"/>
              </a:ext>
            </a:extLst>
          </p:cNvPr>
          <p:cNvCxnSpPr>
            <a:stCxn id="354" idx="6"/>
            <a:endCxn id="368" idx="3"/>
          </p:cNvCxnSpPr>
          <p:nvPr/>
        </p:nvCxnSpPr>
        <p:spPr>
          <a:xfrm>
            <a:off x="6018987" y="4655366"/>
            <a:ext cx="419805" cy="242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Arrow Connector 628">
            <a:extLst>
              <a:ext uri="{FF2B5EF4-FFF2-40B4-BE49-F238E27FC236}">
                <a16:creationId xmlns:a16="http://schemas.microsoft.com/office/drawing/2014/main" id="{1C299C4E-613E-48DE-8E38-15877CCF43B8}"/>
              </a:ext>
            </a:extLst>
          </p:cNvPr>
          <p:cNvCxnSpPr>
            <a:stCxn id="354" idx="6"/>
            <a:endCxn id="366" idx="2"/>
          </p:cNvCxnSpPr>
          <p:nvPr/>
        </p:nvCxnSpPr>
        <p:spPr>
          <a:xfrm flipV="1">
            <a:off x="6018988" y="4454396"/>
            <a:ext cx="401941" cy="200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09CFF9A5-B09D-45F6-A022-D92AF590C0F6}"/>
              </a:ext>
            </a:extLst>
          </p:cNvPr>
          <p:cNvCxnSpPr>
            <a:stCxn id="354" idx="6"/>
            <a:endCxn id="367" idx="2"/>
          </p:cNvCxnSpPr>
          <p:nvPr/>
        </p:nvCxnSpPr>
        <p:spPr>
          <a:xfrm>
            <a:off x="6018988" y="4655368"/>
            <a:ext cx="401941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1 Título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/>
          <a:lstStyle/>
          <a:p>
            <a:r>
              <a:rPr lang="en-US" dirty="0"/>
              <a:t>A backward approach</a:t>
            </a:r>
          </a:p>
        </p:txBody>
      </p:sp>
    </p:spTree>
    <p:extLst>
      <p:ext uri="{BB962C8B-B14F-4D97-AF65-F5344CB8AC3E}">
        <p14:creationId xmlns:p14="http://schemas.microsoft.com/office/powerpoint/2010/main" val="18403399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Oval 266">
            <a:extLst>
              <a:ext uri="{FF2B5EF4-FFF2-40B4-BE49-F238E27FC236}">
                <a16:creationId xmlns:a16="http://schemas.microsoft.com/office/drawing/2014/main" id="{E2428FEF-775E-447D-B519-A348815E4656}"/>
              </a:ext>
            </a:extLst>
          </p:cNvPr>
          <p:cNvSpPr/>
          <p:nvPr/>
        </p:nvSpPr>
        <p:spPr>
          <a:xfrm>
            <a:off x="3406373" y="2785897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DE642A1E-B0F7-4D4F-95BE-8074D0E5859D}"/>
              </a:ext>
            </a:extLst>
          </p:cNvPr>
          <p:cNvSpPr/>
          <p:nvPr/>
        </p:nvSpPr>
        <p:spPr>
          <a:xfrm>
            <a:off x="3808313" y="2584925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817ECFAA-134E-4820-ABC2-DE7E1E09E879}"/>
              </a:ext>
            </a:extLst>
          </p:cNvPr>
          <p:cNvSpPr/>
          <p:nvPr/>
        </p:nvSpPr>
        <p:spPr>
          <a:xfrm>
            <a:off x="3808313" y="2986865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82699A03-AEDB-471A-953B-F5C80C8ED6C0}"/>
              </a:ext>
            </a:extLst>
          </p:cNvPr>
          <p:cNvCxnSpPr>
            <a:stCxn id="267" idx="6"/>
            <a:endCxn id="279" idx="2"/>
          </p:cNvCxnSpPr>
          <p:nvPr/>
        </p:nvCxnSpPr>
        <p:spPr>
          <a:xfrm flipV="1">
            <a:off x="3486762" y="2644770"/>
            <a:ext cx="321553" cy="20097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1C2A835B-86B3-452A-B656-FCCD87CE1997}"/>
              </a:ext>
            </a:extLst>
          </p:cNvPr>
          <p:cNvCxnSpPr>
            <a:stCxn id="267" idx="6"/>
            <a:endCxn id="281" idx="2"/>
          </p:cNvCxnSpPr>
          <p:nvPr/>
        </p:nvCxnSpPr>
        <p:spPr>
          <a:xfrm>
            <a:off x="3486762" y="2845741"/>
            <a:ext cx="321553" cy="20097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2299A733-67EF-4E87-82BB-727C28A83879}"/>
              </a:ext>
            </a:extLst>
          </p:cNvPr>
          <p:cNvSpPr/>
          <p:nvPr/>
        </p:nvSpPr>
        <p:spPr>
          <a:xfrm>
            <a:off x="4250449" y="2584925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0ECFAB06-BA89-406F-93B4-A59214DC0C15}"/>
              </a:ext>
            </a:extLst>
          </p:cNvPr>
          <p:cNvSpPr/>
          <p:nvPr/>
        </p:nvSpPr>
        <p:spPr>
          <a:xfrm>
            <a:off x="4250449" y="2986865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E8E52C4-6D64-4D31-BDC1-6F792E155051}"/>
              </a:ext>
            </a:extLst>
          </p:cNvPr>
          <p:cNvSpPr/>
          <p:nvPr/>
        </p:nvSpPr>
        <p:spPr>
          <a:xfrm>
            <a:off x="4250449" y="3388806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D54DE251-4FDB-4614-8FB5-B5425FAD49E9}"/>
              </a:ext>
            </a:extLst>
          </p:cNvPr>
          <p:cNvCxnSpPr>
            <a:stCxn id="279" idx="6"/>
            <a:endCxn id="292" idx="2"/>
          </p:cNvCxnSpPr>
          <p:nvPr/>
        </p:nvCxnSpPr>
        <p:spPr>
          <a:xfrm>
            <a:off x="3888702" y="2644771"/>
            <a:ext cx="361746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9F9B6595-4C63-41E0-A8E2-1AC27F1D37E4}"/>
              </a:ext>
            </a:extLst>
          </p:cNvPr>
          <p:cNvCxnSpPr>
            <a:stCxn id="281" idx="6"/>
            <a:endCxn id="294" idx="2"/>
          </p:cNvCxnSpPr>
          <p:nvPr/>
        </p:nvCxnSpPr>
        <p:spPr>
          <a:xfrm>
            <a:off x="3888702" y="3046711"/>
            <a:ext cx="361746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67132D7A-6DFB-4BF4-A9DA-5AA02D728D9B}"/>
              </a:ext>
            </a:extLst>
          </p:cNvPr>
          <p:cNvCxnSpPr>
            <a:stCxn id="281" idx="6"/>
            <a:endCxn id="296" idx="1"/>
          </p:cNvCxnSpPr>
          <p:nvPr/>
        </p:nvCxnSpPr>
        <p:spPr>
          <a:xfrm>
            <a:off x="3888703" y="3046712"/>
            <a:ext cx="379610" cy="35996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Oval 304">
            <a:extLst>
              <a:ext uri="{FF2B5EF4-FFF2-40B4-BE49-F238E27FC236}">
                <a16:creationId xmlns:a16="http://schemas.microsoft.com/office/drawing/2014/main" id="{ADEBE17A-EA37-4163-9EE6-7D464C9740E2}"/>
              </a:ext>
            </a:extLst>
          </p:cNvPr>
          <p:cNvSpPr/>
          <p:nvPr/>
        </p:nvSpPr>
        <p:spPr>
          <a:xfrm>
            <a:off x="4652390" y="2584925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DD830F0A-EBCF-42F4-8F15-BE02E06DAEA4}"/>
              </a:ext>
            </a:extLst>
          </p:cNvPr>
          <p:cNvSpPr/>
          <p:nvPr/>
        </p:nvSpPr>
        <p:spPr>
          <a:xfrm>
            <a:off x="4652390" y="2986865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22289651-B91C-4105-83ED-DBE0608BE372}"/>
              </a:ext>
            </a:extLst>
          </p:cNvPr>
          <p:cNvSpPr/>
          <p:nvPr/>
        </p:nvSpPr>
        <p:spPr>
          <a:xfrm>
            <a:off x="4652390" y="3589778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705A3710-094C-4C7E-B276-4FB4D2C88066}"/>
              </a:ext>
            </a:extLst>
          </p:cNvPr>
          <p:cNvSpPr/>
          <p:nvPr/>
        </p:nvSpPr>
        <p:spPr>
          <a:xfrm>
            <a:off x="4652390" y="3790747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02FE5013-715E-4EAD-80A2-2F52FD719232}"/>
              </a:ext>
            </a:extLst>
          </p:cNvPr>
          <p:cNvCxnSpPr>
            <a:stCxn id="292" idx="6"/>
            <a:endCxn id="305" idx="2"/>
          </p:cNvCxnSpPr>
          <p:nvPr/>
        </p:nvCxnSpPr>
        <p:spPr>
          <a:xfrm>
            <a:off x="4330836" y="2644771"/>
            <a:ext cx="321553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F85B1C6D-4460-4589-92B3-29FB81F6B0DA}"/>
              </a:ext>
            </a:extLst>
          </p:cNvPr>
          <p:cNvCxnSpPr>
            <a:stCxn id="294" idx="6"/>
            <a:endCxn id="307" idx="2"/>
          </p:cNvCxnSpPr>
          <p:nvPr/>
        </p:nvCxnSpPr>
        <p:spPr>
          <a:xfrm>
            <a:off x="4330836" y="3046711"/>
            <a:ext cx="321553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A9C82E46-8559-40CC-86DF-F5822B2794F4}"/>
              </a:ext>
            </a:extLst>
          </p:cNvPr>
          <p:cNvCxnSpPr>
            <a:stCxn id="296" idx="6"/>
            <a:endCxn id="310" idx="1"/>
          </p:cNvCxnSpPr>
          <p:nvPr/>
        </p:nvCxnSpPr>
        <p:spPr>
          <a:xfrm>
            <a:off x="4330837" y="3449546"/>
            <a:ext cx="339416" cy="158096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93BB202E-E568-464F-AD20-9E3BA648F77B}"/>
              </a:ext>
            </a:extLst>
          </p:cNvPr>
          <p:cNvCxnSpPr>
            <a:stCxn id="296" idx="6"/>
            <a:endCxn id="311" idx="1"/>
          </p:cNvCxnSpPr>
          <p:nvPr/>
        </p:nvCxnSpPr>
        <p:spPr>
          <a:xfrm>
            <a:off x="4330837" y="3449545"/>
            <a:ext cx="339416" cy="359067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>
            <a:extLst>
              <a:ext uri="{FF2B5EF4-FFF2-40B4-BE49-F238E27FC236}">
                <a16:creationId xmlns:a16="http://schemas.microsoft.com/office/drawing/2014/main" id="{F379A5F8-9EB4-40F9-8C24-8B07E948093F}"/>
              </a:ext>
            </a:extLst>
          </p:cNvPr>
          <p:cNvSpPr/>
          <p:nvPr/>
        </p:nvSpPr>
        <p:spPr>
          <a:xfrm>
            <a:off x="5054331" y="2383956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30FA146B-B97C-4B3E-92DC-A1AFFBC46CBB}"/>
              </a:ext>
            </a:extLst>
          </p:cNvPr>
          <p:cNvSpPr/>
          <p:nvPr/>
        </p:nvSpPr>
        <p:spPr>
          <a:xfrm>
            <a:off x="5054331" y="2986865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60C30BCA-C8BE-4CC5-93E8-C3EF00C75A42}"/>
              </a:ext>
            </a:extLst>
          </p:cNvPr>
          <p:cNvSpPr/>
          <p:nvPr/>
        </p:nvSpPr>
        <p:spPr>
          <a:xfrm>
            <a:off x="5054331" y="3589778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03FCBD6B-C086-4B48-98B1-659B168E8935}"/>
              </a:ext>
            </a:extLst>
          </p:cNvPr>
          <p:cNvSpPr/>
          <p:nvPr/>
        </p:nvSpPr>
        <p:spPr>
          <a:xfrm>
            <a:off x="5054331" y="3790747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0F64D927-49BE-4CF6-8325-046E42304F50}"/>
              </a:ext>
            </a:extLst>
          </p:cNvPr>
          <p:cNvSpPr/>
          <p:nvPr/>
        </p:nvSpPr>
        <p:spPr>
          <a:xfrm>
            <a:off x="5054331" y="4192688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488A728D-8E51-4571-BDAE-C71A4C530F0B}"/>
              </a:ext>
            </a:extLst>
          </p:cNvPr>
          <p:cNvCxnSpPr>
            <a:stCxn id="305" idx="6"/>
            <a:endCxn id="317" idx="3"/>
          </p:cNvCxnSpPr>
          <p:nvPr/>
        </p:nvCxnSpPr>
        <p:spPr>
          <a:xfrm flipV="1">
            <a:off x="4732778" y="2486675"/>
            <a:ext cx="339416" cy="158096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F9FD4302-EA6E-463F-9B99-67015A204066}"/>
              </a:ext>
            </a:extLst>
          </p:cNvPr>
          <p:cNvCxnSpPr>
            <a:stCxn id="307" idx="6"/>
            <a:endCxn id="320" idx="2"/>
          </p:cNvCxnSpPr>
          <p:nvPr/>
        </p:nvCxnSpPr>
        <p:spPr>
          <a:xfrm>
            <a:off x="4732777" y="3046711"/>
            <a:ext cx="321553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1107F169-9611-4640-801B-71B4CCDB6C75}"/>
              </a:ext>
            </a:extLst>
          </p:cNvPr>
          <p:cNvCxnSpPr>
            <a:stCxn id="310" idx="6"/>
            <a:endCxn id="323" idx="2"/>
          </p:cNvCxnSpPr>
          <p:nvPr/>
        </p:nvCxnSpPr>
        <p:spPr>
          <a:xfrm>
            <a:off x="4732777" y="3650515"/>
            <a:ext cx="321553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F8E52553-58AC-4099-9CD4-BAE59C59330B}"/>
              </a:ext>
            </a:extLst>
          </p:cNvPr>
          <p:cNvCxnSpPr>
            <a:stCxn id="311" idx="6"/>
            <a:endCxn id="326" idx="2"/>
          </p:cNvCxnSpPr>
          <p:nvPr/>
        </p:nvCxnSpPr>
        <p:spPr>
          <a:xfrm>
            <a:off x="4732777" y="3851487"/>
            <a:ext cx="321553" cy="40194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09EF40A9-4CCE-4261-84D3-9583D1AFB61E}"/>
              </a:ext>
            </a:extLst>
          </p:cNvPr>
          <p:cNvCxnSpPr>
            <a:stCxn id="310" idx="6"/>
            <a:endCxn id="324" idx="2"/>
          </p:cNvCxnSpPr>
          <p:nvPr/>
        </p:nvCxnSpPr>
        <p:spPr>
          <a:xfrm>
            <a:off x="4732777" y="3650515"/>
            <a:ext cx="321553" cy="20097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329">
            <a:extLst>
              <a:ext uri="{FF2B5EF4-FFF2-40B4-BE49-F238E27FC236}">
                <a16:creationId xmlns:a16="http://schemas.microsoft.com/office/drawing/2014/main" id="{45CFFB0F-8A24-497A-A35C-2DB9FB2143B8}"/>
              </a:ext>
            </a:extLst>
          </p:cNvPr>
          <p:cNvSpPr/>
          <p:nvPr/>
        </p:nvSpPr>
        <p:spPr>
          <a:xfrm>
            <a:off x="5496464" y="2383956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CB229867-37D8-4E9A-82B2-E0E0C2979E3C}"/>
              </a:ext>
            </a:extLst>
          </p:cNvPr>
          <p:cNvSpPr/>
          <p:nvPr/>
        </p:nvSpPr>
        <p:spPr>
          <a:xfrm>
            <a:off x="5496464" y="3187837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2F17822A-9691-405B-BDF2-2315EA76339C}"/>
              </a:ext>
            </a:extLst>
          </p:cNvPr>
          <p:cNvSpPr/>
          <p:nvPr/>
        </p:nvSpPr>
        <p:spPr>
          <a:xfrm>
            <a:off x="5496464" y="3589778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2B8823BB-9203-4D27-BFDC-EF1DFE744A75}"/>
              </a:ext>
            </a:extLst>
          </p:cNvPr>
          <p:cNvSpPr/>
          <p:nvPr/>
        </p:nvSpPr>
        <p:spPr>
          <a:xfrm>
            <a:off x="5496464" y="3991719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7C4B4A5F-2A39-42C3-9790-2833ED10066C}"/>
              </a:ext>
            </a:extLst>
          </p:cNvPr>
          <p:cNvSpPr/>
          <p:nvPr/>
        </p:nvSpPr>
        <p:spPr>
          <a:xfrm>
            <a:off x="5496464" y="4192688"/>
            <a:ext cx="120582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BFA896A4-E3C4-41E1-9869-30BFB5A2CB87}"/>
              </a:ext>
            </a:extLst>
          </p:cNvPr>
          <p:cNvSpPr/>
          <p:nvPr/>
        </p:nvSpPr>
        <p:spPr>
          <a:xfrm>
            <a:off x="5496464" y="4393659"/>
            <a:ext cx="120582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3B7BC011-C489-424B-BC0B-6ADE57C042FD}"/>
              </a:ext>
            </a:extLst>
          </p:cNvPr>
          <p:cNvCxnSpPr>
            <a:stCxn id="317" idx="6"/>
            <a:endCxn id="330" idx="2"/>
          </p:cNvCxnSpPr>
          <p:nvPr/>
        </p:nvCxnSpPr>
        <p:spPr>
          <a:xfrm>
            <a:off x="5134718" y="2443801"/>
            <a:ext cx="361747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3EEE2446-EB70-45F1-BBBA-135A5846230A}"/>
              </a:ext>
            </a:extLst>
          </p:cNvPr>
          <p:cNvCxnSpPr>
            <a:stCxn id="320" idx="6"/>
            <a:endCxn id="334" idx="2"/>
          </p:cNvCxnSpPr>
          <p:nvPr/>
        </p:nvCxnSpPr>
        <p:spPr>
          <a:xfrm>
            <a:off x="5134718" y="3046711"/>
            <a:ext cx="361747" cy="20097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34F5C31A-45E0-4CB4-B953-9B1D7359EC1F}"/>
              </a:ext>
            </a:extLst>
          </p:cNvPr>
          <p:cNvCxnSpPr>
            <a:stCxn id="323" idx="6"/>
            <a:endCxn id="336" idx="2"/>
          </p:cNvCxnSpPr>
          <p:nvPr/>
        </p:nvCxnSpPr>
        <p:spPr>
          <a:xfrm>
            <a:off x="5134718" y="3650515"/>
            <a:ext cx="361747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7EDAC145-36CE-4F42-99AA-EF42D1931D43}"/>
              </a:ext>
            </a:extLst>
          </p:cNvPr>
          <p:cNvCxnSpPr>
            <a:stCxn id="324" idx="6"/>
            <a:endCxn id="338" idx="2"/>
          </p:cNvCxnSpPr>
          <p:nvPr/>
        </p:nvCxnSpPr>
        <p:spPr>
          <a:xfrm>
            <a:off x="5134718" y="3851486"/>
            <a:ext cx="361747" cy="20097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>
            <a:extLst>
              <a:ext uri="{FF2B5EF4-FFF2-40B4-BE49-F238E27FC236}">
                <a16:creationId xmlns:a16="http://schemas.microsoft.com/office/drawing/2014/main" id="{859D7346-A8D5-4B8C-8034-2EF46E872410}"/>
              </a:ext>
            </a:extLst>
          </p:cNvPr>
          <p:cNvCxnSpPr>
            <a:stCxn id="326" idx="6"/>
            <a:endCxn id="339" idx="2"/>
          </p:cNvCxnSpPr>
          <p:nvPr/>
        </p:nvCxnSpPr>
        <p:spPr>
          <a:xfrm>
            <a:off x="5134718" y="4253427"/>
            <a:ext cx="361747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F0AA95E6-B446-4DAE-A408-6800895FA80C}"/>
              </a:ext>
            </a:extLst>
          </p:cNvPr>
          <p:cNvCxnSpPr>
            <a:stCxn id="326" idx="6"/>
            <a:endCxn id="340" idx="2"/>
          </p:cNvCxnSpPr>
          <p:nvPr/>
        </p:nvCxnSpPr>
        <p:spPr>
          <a:xfrm>
            <a:off x="5134718" y="4253426"/>
            <a:ext cx="361747" cy="20097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>
            <a:extLst>
              <a:ext uri="{FF2B5EF4-FFF2-40B4-BE49-F238E27FC236}">
                <a16:creationId xmlns:a16="http://schemas.microsoft.com/office/drawing/2014/main" id="{4883AAD8-CA0D-45DD-95D7-088199A7D3BA}"/>
              </a:ext>
            </a:extLst>
          </p:cNvPr>
          <p:cNvSpPr/>
          <p:nvPr/>
        </p:nvSpPr>
        <p:spPr>
          <a:xfrm>
            <a:off x="5938600" y="2383956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C5DDEA09-89FC-4B01-8E55-C5DFA8B8E6C5}"/>
              </a:ext>
            </a:extLst>
          </p:cNvPr>
          <p:cNvSpPr/>
          <p:nvPr/>
        </p:nvSpPr>
        <p:spPr>
          <a:xfrm>
            <a:off x="5938600" y="2785897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04ECADEF-2446-4E8A-A090-E9D2D9BBAD79}"/>
              </a:ext>
            </a:extLst>
          </p:cNvPr>
          <p:cNvSpPr/>
          <p:nvPr/>
        </p:nvSpPr>
        <p:spPr>
          <a:xfrm>
            <a:off x="5938600" y="3187837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BF27675D-FB02-4262-8D93-F7DF39B3A33E}"/>
              </a:ext>
            </a:extLst>
          </p:cNvPr>
          <p:cNvSpPr/>
          <p:nvPr/>
        </p:nvSpPr>
        <p:spPr>
          <a:xfrm>
            <a:off x="5938600" y="3589778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EAE7DB33-DEC3-4D6B-B377-B9025E3C36DE}"/>
              </a:ext>
            </a:extLst>
          </p:cNvPr>
          <p:cNvSpPr/>
          <p:nvPr/>
        </p:nvSpPr>
        <p:spPr>
          <a:xfrm>
            <a:off x="5938600" y="3991719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6C589570-9FD0-43AB-99A0-FCDC9EF3D578}"/>
              </a:ext>
            </a:extLst>
          </p:cNvPr>
          <p:cNvSpPr/>
          <p:nvPr/>
        </p:nvSpPr>
        <p:spPr>
          <a:xfrm>
            <a:off x="5938600" y="4192688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35739763-6C0D-4893-A40F-D300434D9E26}"/>
              </a:ext>
            </a:extLst>
          </p:cNvPr>
          <p:cNvSpPr/>
          <p:nvPr/>
        </p:nvSpPr>
        <p:spPr>
          <a:xfrm>
            <a:off x="5938600" y="4594628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D877BA6C-B158-4C14-BDCF-ACFE3AC5FF4D}"/>
              </a:ext>
            </a:extLst>
          </p:cNvPr>
          <p:cNvCxnSpPr>
            <a:stCxn id="330" idx="6"/>
            <a:endCxn id="343" idx="2"/>
          </p:cNvCxnSpPr>
          <p:nvPr/>
        </p:nvCxnSpPr>
        <p:spPr>
          <a:xfrm>
            <a:off x="5576853" y="2443801"/>
            <a:ext cx="361746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78C41B35-F999-4FB7-95ED-7DCBB2244233}"/>
              </a:ext>
            </a:extLst>
          </p:cNvPr>
          <p:cNvCxnSpPr>
            <a:stCxn id="330" idx="6"/>
            <a:endCxn id="345" idx="2"/>
          </p:cNvCxnSpPr>
          <p:nvPr/>
        </p:nvCxnSpPr>
        <p:spPr>
          <a:xfrm>
            <a:off x="5576853" y="2443801"/>
            <a:ext cx="361746" cy="40194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50C39C34-4AA1-4569-B758-1BD1E933DF26}"/>
              </a:ext>
            </a:extLst>
          </p:cNvPr>
          <p:cNvCxnSpPr>
            <a:stCxn id="334" idx="6"/>
            <a:endCxn id="347" idx="2"/>
          </p:cNvCxnSpPr>
          <p:nvPr/>
        </p:nvCxnSpPr>
        <p:spPr>
          <a:xfrm>
            <a:off x="5576853" y="3247682"/>
            <a:ext cx="361746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D43B5513-C2FF-4CF2-A6F8-007BB9A81083}"/>
              </a:ext>
            </a:extLst>
          </p:cNvPr>
          <p:cNvCxnSpPr>
            <a:stCxn id="336" idx="6"/>
            <a:endCxn id="349" idx="2"/>
          </p:cNvCxnSpPr>
          <p:nvPr/>
        </p:nvCxnSpPr>
        <p:spPr>
          <a:xfrm>
            <a:off x="5576853" y="3650515"/>
            <a:ext cx="361746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DCB1B189-F8C9-4C23-9B56-EE5CA7D05587}"/>
              </a:ext>
            </a:extLst>
          </p:cNvPr>
          <p:cNvCxnSpPr>
            <a:stCxn id="338" idx="6"/>
            <a:endCxn id="351" idx="2"/>
          </p:cNvCxnSpPr>
          <p:nvPr/>
        </p:nvCxnSpPr>
        <p:spPr>
          <a:xfrm>
            <a:off x="5576853" y="4052456"/>
            <a:ext cx="361746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>
            <a:extLst>
              <a:ext uri="{FF2B5EF4-FFF2-40B4-BE49-F238E27FC236}">
                <a16:creationId xmlns:a16="http://schemas.microsoft.com/office/drawing/2014/main" id="{2390A0B8-A661-41D4-95AF-65DC53510446}"/>
              </a:ext>
            </a:extLst>
          </p:cNvPr>
          <p:cNvCxnSpPr>
            <a:stCxn id="339" idx="6"/>
            <a:endCxn id="352" idx="2"/>
          </p:cNvCxnSpPr>
          <p:nvPr/>
        </p:nvCxnSpPr>
        <p:spPr>
          <a:xfrm>
            <a:off x="5576853" y="4253427"/>
            <a:ext cx="361746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BE54E72B-2807-4123-A061-8E08666EA6FF}"/>
              </a:ext>
            </a:extLst>
          </p:cNvPr>
          <p:cNvCxnSpPr>
            <a:stCxn id="340" idx="5"/>
            <a:endCxn id="354" idx="2"/>
          </p:cNvCxnSpPr>
          <p:nvPr/>
        </p:nvCxnSpPr>
        <p:spPr>
          <a:xfrm rot="16200000" flipH="1">
            <a:off x="5669299" y="4386068"/>
            <a:ext cx="158990" cy="37961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Oval 355">
            <a:extLst>
              <a:ext uri="{FF2B5EF4-FFF2-40B4-BE49-F238E27FC236}">
                <a16:creationId xmlns:a16="http://schemas.microsoft.com/office/drawing/2014/main" id="{78ABD9AE-B9B7-44B4-B8AF-BDA79678297D}"/>
              </a:ext>
            </a:extLst>
          </p:cNvPr>
          <p:cNvSpPr/>
          <p:nvPr/>
        </p:nvSpPr>
        <p:spPr>
          <a:xfrm>
            <a:off x="6420929" y="2383956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B346C426-DC2B-4633-A3FB-C36915E85586}"/>
              </a:ext>
            </a:extLst>
          </p:cNvPr>
          <p:cNvSpPr/>
          <p:nvPr/>
        </p:nvSpPr>
        <p:spPr>
          <a:xfrm>
            <a:off x="6420929" y="2584925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956E7EA3-C16B-4675-84AA-3844BFD41406}"/>
              </a:ext>
            </a:extLst>
          </p:cNvPr>
          <p:cNvSpPr/>
          <p:nvPr/>
        </p:nvSpPr>
        <p:spPr>
          <a:xfrm>
            <a:off x="6420929" y="2785897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3CE0C53F-E04F-43B4-86E7-63B780A9910C}"/>
              </a:ext>
            </a:extLst>
          </p:cNvPr>
          <p:cNvSpPr/>
          <p:nvPr/>
        </p:nvSpPr>
        <p:spPr>
          <a:xfrm>
            <a:off x="6420929" y="2986865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C65CB37E-437E-430B-BD3E-9225BA956BE7}"/>
              </a:ext>
            </a:extLst>
          </p:cNvPr>
          <p:cNvSpPr/>
          <p:nvPr/>
        </p:nvSpPr>
        <p:spPr>
          <a:xfrm>
            <a:off x="6420929" y="3187837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F0CDDFE0-015A-4F1F-8E7F-8E7D716E0FCB}"/>
              </a:ext>
            </a:extLst>
          </p:cNvPr>
          <p:cNvSpPr/>
          <p:nvPr/>
        </p:nvSpPr>
        <p:spPr>
          <a:xfrm>
            <a:off x="6420929" y="3388806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473BA907-D0C2-4CEF-94C8-2822C3E8D983}"/>
              </a:ext>
            </a:extLst>
          </p:cNvPr>
          <p:cNvSpPr/>
          <p:nvPr/>
        </p:nvSpPr>
        <p:spPr>
          <a:xfrm>
            <a:off x="6420929" y="3589778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33B91845-1144-4D98-8D06-5D02C8352CAB}"/>
              </a:ext>
            </a:extLst>
          </p:cNvPr>
          <p:cNvSpPr/>
          <p:nvPr/>
        </p:nvSpPr>
        <p:spPr>
          <a:xfrm>
            <a:off x="6420929" y="3790747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BDF64A54-8D23-45EB-A708-9A88B380F46D}"/>
              </a:ext>
            </a:extLst>
          </p:cNvPr>
          <p:cNvSpPr/>
          <p:nvPr/>
        </p:nvSpPr>
        <p:spPr>
          <a:xfrm>
            <a:off x="6420929" y="3991719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3C12E602-6801-4834-BDCB-7CD07A60BBB1}"/>
              </a:ext>
            </a:extLst>
          </p:cNvPr>
          <p:cNvSpPr/>
          <p:nvPr/>
        </p:nvSpPr>
        <p:spPr>
          <a:xfrm>
            <a:off x="6420929" y="4192688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82143B2D-F277-43FA-8D18-ADD17C783744}"/>
              </a:ext>
            </a:extLst>
          </p:cNvPr>
          <p:cNvSpPr/>
          <p:nvPr/>
        </p:nvSpPr>
        <p:spPr>
          <a:xfrm>
            <a:off x="6420929" y="4393659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97AF31D8-C9DA-4F41-9F33-AD23086F486B}"/>
              </a:ext>
            </a:extLst>
          </p:cNvPr>
          <p:cNvSpPr/>
          <p:nvPr/>
        </p:nvSpPr>
        <p:spPr>
          <a:xfrm>
            <a:off x="6420929" y="4594628"/>
            <a:ext cx="120583" cy="12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E592379D-755F-41B4-80FF-356A300B96DD}"/>
              </a:ext>
            </a:extLst>
          </p:cNvPr>
          <p:cNvSpPr/>
          <p:nvPr/>
        </p:nvSpPr>
        <p:spPr>
          <a:xfrm>
            <a:off x="6420929" y="4795600"/>
            <a:ext cx="120583" cy="120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/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1C89FE5F-9987-4812-ABD1-77C6ED083302}"/>
              </a:ext>
            </a:extLst>
          </p:cNvPr>
          <p:cNvCxnSpPr>
            <a:stCxn id="343" idx="6"/>
            <a:endCxn id="356" idx="2"/>
          </p:cNvCxnSpPr>
          <p:nvPr/>
        </p:nvCxnSpPr>
        <p:spPr>
          <a:xfrm>
            <a:off x="6018988" y="2443801"/>
            <a:ext cx="401941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8A841257-76B7-417D-B9C8-2D6CC73C410A}"/>
              </a:ext>
            </a:extLst>
          </p:cNvPr>
          <p:cNvCxnSpPr>
            <a:stCxn id="345" idx="6"/>
            <a:endCxn id="357" idx="2"/>
          </p:cNvCxnSpPr>
          <p:nvPr/>
        </p:nvCxnSpPr>
        <p:spPr>
          <a:xfrm flipV="1">
            <a:off x="6018988" y="2644770"/>
            <a:ext cx="401941" cy="20097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Arrow Connector 610">
            <a:extLst>
              <a:ext uri="{FF2B5EF4-FFF2-40B4-BE49-F238E27FC236}">
                <a16:creationId xmlns:a16="http://schemas.microsoft.com/office/drawing/2014/main" id="{A155414B-B58C-41A6-ABD2-FCDF7F44E4A5}"/>
              </a:ext>
            </a:extLst>
          </p:cNvPr>
          <p:cNvCxnSpPr>
            <a:stCxn id="345" idx="6"/>
            <a:endCxn id="358" idx="2"/>
          </p:cNvCxnSpPr>
          <p:nvPr/>
        </p:nvCxnSpPr>
        <p:spPr>
          <a:xfrm>
            <a:off x="6018988" y="2845742"/>
            <a:ext cx="401941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Arrow Connector 612">
            <a:extLst>
              <a:ext uri="{FF2B5EF4-FFF2-40B4-BE49-F238E27FC236}">
                <a16:creationId xmlns:a16="http://schemas.microsoft.com/office/drawing/2014/main" id="{24E7D73F-095E-49CC-AA03-67028E7D51F2}"/>
              </a:ext>
            </a:extLst>
          </p:cNvPr>
          <p:cNvCxnSpPr>
            <a:stCxn id="345" idx="6"/>
            <a:endCxn id="359" idx="2"/>
          </p:cNvCxnSpPr>
          <p:nvPr/>
        </p:nvCxnSpPr>
        <p:spPr>
          <a:xfrm>
            <a:off x="6018988" y="2845741"/>
            <a:ext cx="401941" cy="20097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Arrow Connector 614">
            <a:extLst>
              <a:ext uri="{FF2B5EF4-FFF2-40B4-BE49-F238E27FC236}">
                <a16:creationId xmlns:a16="http://schemas.microsoft.com/office/drawing/2014/main" id="{E4BB582B-4D64-4A6F-A39D-9E46F09943EA}"/>
              </a:ext>
            </a:extLst>
          </p:cNvPr>
          <p:cNvCxnSpPr>
            <a:stCxn id="347" idx="6"/>
            <a:endCxn id="360" idx="2"/>
          </p:cNvCxnSpPr>
          <p:nvPr/>
        </p:nvCxnSpPr>
        <p:spPr>
          <a:xfrm>
            <a:off x="6018988" y="3247682"/>
            <a:ext cx="401941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>
            <a:extLst>
              <a:ext uri="{FF2B5EF4-FFF2-40B4-BE49-F238E27FC236}">
                <a16:creationId xmlns:a16="http://schemas.microsoft.com/office/drawing/2014/main" id="{F473495B-57A9-4430-BC10-9E0FB0131C3E}"/>
              </a:ext>
            </a:extLst>
          </p:cNvPr>
          <p:cNvCxnSpPr>
            <a:stCxn id="349" idx="6"/>
            <a:endCxn id="361" idx="2"/>
          </p:cNvCxnSpPr>
          <p:nvPr/>
        </p:nvCxnSpPr>
        <p:spPr>
          <a:xfrm flipV="1">
            <a:off x="6018988" y="3449545"/>
            <a:ext cx="401941" cy="20097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D8B84691-4A13-4C4C-8C43-C5A924AB9716}"/>
              </a:ext>
            </a:extLst>
          </p:cNvPr>
          <p:cNvCxnSpPr>
            <a:stCxn id="349" idx="6"/>
            <a:endCxn id="362" idx="2"/>
          </p:cNvCxnSpPr>
          <p:nvPr/>
        </p:nvCxnSpPr>
        <p:spPr>
          <a:xfrm>
            <a:off x="6018988" y="3650515"/>
            <a:ext cx="401941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Arrow Connector 620">
            <a:extLst>
              <a:ext uri="{FF2B5EF4-FFF2-40B4-BE49-F238E27FC236}">
                <a16:creationId xmlns:a16="http://schemas.microsoft.com/office/drawing/2014/main" id="{9D578629-83B1-4F1F-A0BC-C50E6F3F81B2}"/>
              </a:ext>
            </a:extLst>
          </p:cNvPr>
          <p:cNvCxnSpPr>
            <a:stCxn id="351" idx="6"/>
            <a:endCxn id="363" idx="2"/>
          </p:cNvCxnSpPr>
          <p:nvPr/>
        </p:nvCxnSpPr>
        <p:spPr>
          <a:xfrm flipV="1">
            <a:off x="6018988" y="3851486"/>
            <a:ext cx="401941" cy="20097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3EFC917C-ECAC-4485-85CF-64D753DFCE3F}"/>
              </a:ext>
            </a:extLst>
          </p:cNvPr>
          <p:cNvCxnSpPr>
            <a:stCxn id="351" idx="6"/>
            <a:endCxn id="364" idx="2"/>
          </p:cNvCxnSpPr>
          <p:nvPr/>
        </p:nvCxnSpPr>
        <p:spPr>
          <a:xfrm>
            <a:off x="6018988" y="4052456"/>
            <a:ext cx="401941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>
            <a:extLst>
              <a:ext uri="{FF2B5EF4-FFF2-40B4-BE49-F238E27FC236}">
                <a16:creationId xmlns:a16="http://schemas.microsoft.com/office/drawing/2014/main" id="{B9790318-C925-4B13-BFA9-5BC57C46DF76}"/>
              </a:ext>
            </a:extLst>
          </p:cNvPr>
          <p:cNvCxnSpPr>
            <a:stCxn id="352" idx="6"/>
            <a:endCxn id="365" idx="2"/>
          </p:cNvCxnSpPr>
          <p:nvPr/>
        </p:nvCxnSpPr>
        <p:spPr>
          <a:xfrm>
            <a:off x="6018988" y="4253427"/>
            <a:ext cx="401941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4768ABD1-0E18-4029-BB77-2C7487D1E507}"/>
              </a:ext>
            </a:extLst>
          </p:cNvPr>
          <p:cNvCxnSpPr>
            <a:stCxn id="354" idx="6"/>
            <a:endCxn id="368" idx="3"/>
          </p:cNvCxnSpPr>
          <p:nvPr/>
        </p:nvCxnSpPr>
        <p:spPr>
          <a:xfrm>
            <a:off x="6018987" y="4655366"/>
            <a:ext cx="419805" cy="24295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Arrow Connector 628">
            <a:extLst>
              <a:ext uri="{FF2B5EF4-FFF2-40B4-BE49-F238E27FC236}">
                <a16:creationId xmlns:a16="http://schemas.microsoft.com/office/drawing/2014/main" id="{0E923EBE-BCC2-4B8B-9B6F-8974C2BAE789}"/>
              </a:ext>
            </a:extLst>
          </p:cNvPr>
          <p:cNvCxnSpPr>
            <a:stCxn id="354" idx="6"/>
            <a:endCxn id="366" idx="2"/>
          </p:cNvCxnSpPr>
          <p:nvPr/>
        </p:nvCxnSpPr>
        <p:spPr>
          <a:xfrm flipV="1">
            <a:off x="6018988" y="4454396"/>
            <a:ext cx="401941" cy="20097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94A0D69F-3B0C-402C-8A0F-40F6FD686D90}"/>
              </a:ext>
            </a:extLst>
          </p:cNvPr>
          <p:cNvCxnSpPr>
            <a:stCxn id="354" idx="6"/>
            <a:endCxn id="367" idx="2"/>
          </p:cNvCxnSpPr>
          <p:nvPr/>
        </p:nvCxnSpPr>
        <p:spPr>
          <a:xfrm>
            <a:off x="6018988" y="4655368"/>
            <a:ext cx="401941" cy="89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1 Título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/>
          <a:lstStyle/>
          <a:p>
            <a:r>
              <a:rPr lang="en-US" dirty="0"/>
              <a:t>A backward approach</a:t>
            </a:r>
          </a:p>
        </p:txBody>
      </p:sp>
    </p:spTree>
    <p:extLst>
      <p:ext uri="{BB962C8B-B14F-4D97-AF65-F5344CB8AC3E}">
        <p14:creationId xmlns:p14="http://schemas.microsoft.com/office/powerpoint/2010/main" val="28311394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863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 you propose an algorithm backward in time for simulating the evolution of K sequences until complete coalescence?</a:t>
            </a:r>
          </a:p>
        </p:txBody>
      </p:sp>
    </p:spTree>
    <p:extLst>
      <p:ext uri="{BB962C8B-B14F-4D97-AF65-F5344CB8AC3E}">
        <p14:creationId xmlns:p14="http://schemas.microsoft.com/office/powerpoint/2010/main" val="75425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Content Placeholder 3" descr="0305.jpg">
            <a:extLst>
              <a:ext uri="{FF2B5EF4-FFF2-40B4-BE49-F238E27FC236}">
                <a16:creationId xmlns:a16="http://schemas.microsoft.com/office/drawing/2014/main" id="{86CFBBCE-0338-4738-8DC1-BA00CF514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9095" y="1574715"/>
            <a:ext cx="3965814" cy="2983292"/>
          </a:xfrm>
        </p:spPr>
      </p:pic>
      <p:sp>
        <p:nvSpPr>
          <p:cNvPr id="18436" name="TextBox 4">
            <a:extLst>
              <a:ext uri="{FF2B5EF4-FFF2-40B4-BE49-F238E27FC236}">
                <a16:creationId xmlns:a16="http://schemas.microsoft.com/office/drawing/2014/main" id="{5F45D1D6-AD4C-476B-B461-45EEC59EA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0366" y="4923624"/>
            <a:ext cx="224535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Human evolutionary genetics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D68C691F-B3BE-4CAE-BBC5-7CBDF20EDE23}"/>
              </a:ext>
            </a:extLst>
          </p:cNvPr>
          <p:cNvSpPr/>
          <p:nvPr/>
        </p:nvSpPr>
        <p:spPr>
          <a:xfrm>
            <a:off x="3982488" y="3700534"/>
            <a:ext cx="2304459" cy="1018250"/>
          </a:xfrm>
          <a:prstGeom prst="wedgeRectCallout">
            <a:avLst>
              <a:gd name="adj1" fmla="val 2710"/>
              <a:gd name="adj2" fmla="val -1122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tx1"/>
                </a:solidFill>
              </a:rPr>
              <a:t>From an evolutionary point of view these are the important ones!</a:t>
            </a: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Why do we have to think in trees?</a:t>
            </a:r>
          </a:p>
        </p:txBody>
      </p:sp>
    </p:spTree>
    <p:extLst>
      <p:ext uri="{BB962C8B-B14F-4D97-AF65-F5344CB8AC3E}">
        <p14:creationId xmlns:p14="http://schemas.microsoft.com/office/powerpoint/2010/main" val="2087423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b4c94a2-cfd2-413c-8d22-a345581c66e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6411140991B44EB5162C1D4A9601BB" ma:contentTypeVersion="10" ma:contentTypeDescription="Create a new document." ma:contentTypeScope="" ma:versionID="809c795967dd75b95a4bad96e109e186">
  <xsd:schema xmlns:xsd="http://www.w3.org/2001/XMLSchema" xmlns:xs="http://www.w3.org/2001/XMLSchema" xmlns:p="http://schemas.microsoft.com/office/2006/metadata/properties" xmlns:ns3="ab4c94a2-cfd2-413c-8d22-a345581c66eb" targetNamespace="http://schemas.microsoft.com/office/2006/metadata/properties" ma:root="true" ma:fieldsID="bc61c7973c87de1fc4fb20308e58324d" ns3:_="">
    <xsd:import namespace="ab4c94a2-cfd2-413c-8d22-a345581c66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4c94a2-cfd2-413c-8d22-a345581c66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description="" ma:indexed="true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8E0867-FEC6-4C9E-98B2-CEF525C135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FA791-5889-45F0-92C9-345E9C830E9D}">
  <ds:schemaRefs>
    <ds:schemaRef ds:uri="http://schemas.microsoft.com/office/2006/documentManagement/types"/>
    <ds:schemaRef ds:uri="ab4c94a2-cfd2-413c-8d22-a345581c66eb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D998A37-E948-401D-A482-B14714E943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4c94a2-cfd2-413c-8d22-a345581c66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16537</TotalTime>
  <Words>2928</Words>
  <Application>Microsoft Office PowerPoint</Application>
  <PresentationFormat>Presentación en pantalla (4:3)</PresentationFormat>
  <Paragraphs>1009</Paragraphs>
  <Slides>88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88</vt:i4>
      </vt:variant>
    </vt:vector>
  </HeadingPairs>
  <TitlesOfParts>
    <vt:vector size="99" baseType="lpstr">
      <vt:lpstr>Arial</vt:lpstr>
      <vt:lpstr>Calibri</vt:lpstr>
      <vt:lpstr>Cambria Math</vt:lpstr>
      <vt:lpstr>DIN Alternate Bold</vt:lpstr>
      <vt:lpstr>Minion-BoldItalic</vt:lpstr>
      <vt:lpstr>Minion-Italic</vt:lpstr>
      <vt:lpstr>Minion-Regular</vt:lpstr>
      <vt:lpstr>RMTMI</vt:lpstr>
      <vt:lpstr>Symbol</vt:lpstr>
      <vt:lpstr>Times New Roman</vt:lpstr>
      <vt:lpstr>Tema de Office</vt:lpstr>
      <vt:lpstr>Session 1</vt:lpstr>
      <vt:lpstr>Before we start</vt:lpstr>
      <vt:lpstr>Before we start</vt:lpstr>
      <vt:lpstr>WHY IS THIS A JOKE?</vt:lpstr>
      <vt:lpstr>Why do we have to think in trees?</vt:lpstr>
      <vt:lpstr>Why do we have to think in trees?</vt:lpstr>
      <vt:lpstr>Why do we have to think in trees?</vt:lpstr>
      <vt:lpstr>Why do we have to think in trees?</vt:lpstr>
      <vt:lpstr>Why do we have to think in trees?</vt:lpstr>
      <vt:lpstr>Why do we have to think in trees?</vt:lpstr>
      <vt:lpstr>Why do we have to think in trees?</vt:lpstr>
      <vt:lpstr>Why do we have to think in trees?</vt:lpstr>
      <vt:lpstr>What is a tree?</vt:lpstr>
      <vt:lpstr>What is a tree?</vt:lpstr>
      <vt:lpstr>What is a tree</vt:lpstr>
      <vt:lpstr>Ways of describing a tree</vt:lpstr>
      <vt:lpstr>Ways of describing a tree</vt:lpstr>
      <vt:lpstr>How do we root a tree?</vt:lpstr>
      <vt:lpstr>How do we root a tree?</vt:lpstr>
      <vt:lpstr>In the context of graph theory, what is a root?</vt:lpstr>
      <vt:lpstr>Bifurcated vs multifurcated</vt:lpstr>
      <vt:lpstr>Resolved vs unresolved</vt:lpstr>
      <vt:lpstr>How do we interpret a tree?</vt:lpstr>
      <vt:lpstr>How do we interpret a tree?</vt:lpstr>
      <vt:lpstr>How do we interpret a tree?</vt:lpstr>
      <vt:lpstr>How do we interpret a tree?</vt:lpstr>
      <vt:lpstr>Ways of describing a tree</vt:lpstr>
      <vt:lpstr>Ways of describing a tree</vt:lpstr>
      <vt:lpstr>Ways of describing a tree</vt:lpstr>
      <vt:lpstr>Trees vs reality</vt:lpstr>
      <vt:lpstr>Trees vs reality</vt:lpstr>
      <vt:lpstr>Trees vs reality</vt:lpstr>
      <vt:lpstr>Presentación de PowerPoint</vt:lpstr>
      <vt:lpstr>Remember: each locus observed in all current sequences comes from a single ancestor</vt:lpstr>
      <vt:lpstr>More than just substitutions</vt:lpstr>
      <vt:lpstr>More than just substitutions</vt:lpstr>
      <vt:lpstr>More than just substitutions</vt:lpstr>
      <vt:lpstr>More than just substitutions: gene duplications and deletions</vt:lpstr>
      <vt:lpstr>Genetic divergence is a measure of  TIME divergence</vt:lpstr>
      <vt:lpstr>How to model the relationship between mutation and time</vt:lpstr>
      <vt:lpstr>Recurrent mutations blur everything!</vt:lpstr>
      <vt:lpstr>Recurrent mutations blur everything!</vt:lpstr>
      <vt:lpstr>How to model this process? </vt:lpstr>
      <vt:lpstr>How to model this process? </vt:lpstr>
      <vt:lpstr>How to model this process? </vt:lpstr>
      <vt:lpstr>How to model this process? </vt:lpstr>
      <vt:lpstr>How to model the change over time?</vt:lpstr>
      <vt:lpstr>Remember: divergence is a measure of  TIME of divergence</vt:lpstr>
      <vt:lpstr>Markov Chains</vt:lpstr>
      <vt:lpstr>Markov Chains</vt:lpstr>
      <vt:lpstr>Markov Chains</vt:lpstr>
      <vt:lpstr>Markov chains</vt:lpstr>
      <vt:lpstr>How to compute the probability of changing from nucleotide i to j after t1+t2 times?</vt:lpstr>
      <vt:lpstr>How to compute the probability of changing from nucleotide i to j after t1+t2 times?</vt:lpstr>
      <vt:lpstr>Can you propose an algorithm forward in time for simulating the evolution of a sequence over t generations?</vt:lpstr>
      <vt:lpstr>Can you propose another algorithm forward in time for simulating the evolution of a sequence over t generations?</vt:lpstr>
      <vt:lpstr>Can you propose another algorithm forward in time for simulating the evolution of a sequence over t generations?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 backward approach</vt:lpstr>
      <vt:lpstr>A backward approach</vt:lpstr>
      <vt:lpstr>A backward approach</vt:lpstr>
      <vt:lpstr>Can you propose an algorithm backward in time for simulating the evolution of K sequences until complete coalescence?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</dc:title>
  <dc:creator>oscar</dc:creator>
  <cp:lastModifiedBy>OSCAR LAO GRUESO</cp:lastModifiedBy>
  <cp:revision>152</cp:revision>
  <dcterms:created xsi:type="dcterms:W3CDTF">2017-12-04T10:01:20Z</dcterms:created>
  <dcterms:modified xsi:type="dcterms:W3CDTF">2024-01-12T07:30:36Z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0x010100E96411140991B44EB5162C1D4A9601BB</vt:lpwstr>
  </property>
</Properties>
</file>