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5683-0A1A-4504-B1F8-1AB064AEC4E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822-F4FB-45E9-8937-A705F66CA5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5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5683-0A1A-4504-B1F8-1AB064AEC4E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822-F4FB-45E9-8937-A705F66CA5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2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5683-0A1A-4504-B1F8-1AB064AEC4E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822-F4FB-45E9-8937-A705F66CA5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8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5683-0A1A-4504-B1F8-1AB064AEC4E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822-F4FB-45E9-8937-A705F66CA5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6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5683-0A1A-4504-B1F8-1AB064AEC4E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822-F4FB-45E9-8937-A705F66CA5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5683-0A1A-4504-B1F8-1AB064AEC4E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822-F4FB-45E9-8937-A705F66CA5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9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5683-0A1A-4504-B1F8-1AB064AEC4E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822-F4FB-45E9-8937-A705F66CA5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5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5683-0A1A-4504-B1F8-1AB064AEC4E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822-F4FB-45E9-8937-A705F66CA5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5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5683-0A1A-4504-B1F8-1AB064AEC4E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822-F4FB-45E9-8937-A705F66CA5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8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5683-0A1A-4504-B1F8-1AB064AEC4E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822-F4FB-45E9-8937-A705F66CA5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3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5683-0A1A-4504-B1F8-1AB064AEC4E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81822-F4FB-45E9-8937-A705F66CA5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5683-0A1A-4504-B1F8-1AB064AEC4E3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81822-F4FB-45E9-8937-A705F66CA5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3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MCMC</a:t>
            </a:r>
          </a:p>
        </p:txBody>
      </p:sp>
    </p:spTree>
    <p:extLst>
      <p:ext uri="{BB962C8B-B14F-4D97-AF65-F5344CB8AC3E}">
        <p14:creationId xmlns:p14="http://schemas.microsoft.com/office/powerpoint/2010/main" val="52985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code in MCMC. What is the purpose of this code?</a:t>
            </a:r>
          </a:p>
          <a:p>
            <a:r>
              <a:rPr lang="en-US" dirty="0"/>
              <a:t>What is the purpose of each method?</a:t>
            </a:r>
          </a:p>
          <a:p>
            <a:r>
              <a:rPr lang="en-US" dirty="0"/>
              <a:t>Implement the function </a:t>
            </a:r>
            <a:r>
              <a:rPr lang="en-US" dirty="0" err="1"/>
              <a:t>metropolis_algorithm</a:t>
            </a:r>
            <a:endParaRPr lang="en-US" dirty="0"/>
          </a:p>
          <a:p>
            <a:r>
              <a:rPr lang="en-US" dirty="0"/>
              <a:t>Change the parameter in</a:t>
            </a:r>
          </a:p>
          <a:p>
            <a:r>
              <a:rPr lang="en-US" dirty="0"/>
              <a:t>What happens if you increase the value? What if you decrease it too much? What would be the optimal one?</a:t>
            </a:r>
          </a:p>
          <a:p>
            <a:r>
              <a:rPr lang="en-US" dirty="0"/>
              <a:t>When would you define the burn-in?</a:t>
            </a:r>
          </a:p>
          <a:p>
            <a:r>
              <a:rPr lang="en-US" dirty="0"/>
              <a:t>Would you define a lag?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34612" y="3411244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mcmc.metropolis_algorithm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6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Questions/Doubts</a:t>
            </a:r>
          </a:p>
        </p:txBody>
      </p:sp>
    </p:spTree>
    <p:extLst>
      <p:ext uri="{BB962C8B-B14F-4D97-AF65-F5344CB8AC3E}">
        <p14:creationId xmlns:p14="http://schemas.microsoft.com/office/powerpoint/2010/main" val="252777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CDA82D05A17C4A9E74EDFE2DFA803B" ma:contentTypeVersion="12" ma:contentTypeDescription="Create a new document." ma:contentTypeScope="" ma:versionID="e09a59fbf9e1120ac389824dfbb12160">
  <xsd:schema xmlns:xsd="http://www.w3.org/2001/XMLSchema" xmlns:xs="http://www.w3.org/2001/XMLSchema" xmlns:p="http://schemas.microsoft.com/office/2006/metadata/properties" xmlns:ns3="c5c66c44-0d30-40ea-afbe-9717125ff323" xmlns:ns4="777af067-f2a6-4f58-996d-9e1befcfd23b" targetNamespace="http://schemas.microsoft.com/office/2006/metadata/properties" ma:root="true" ma:fieldsID="ef19d619f9ee30df02cb0c7ebc5ad53e" ns3:_="" ns4:_="">
    <xsd:import namespace="c5c66c44-0d30-40ea-afbe-9717125ff323"/>
    <xsd:import namespace="777af067-f2a6-4f58-996d-9e1befcfd2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66c44-0d30-40ea-afbe-9717125ff3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af067-f2a6-4f58-996d-9e1befcfd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803461-DC68-4AAB-A11D-A8C0D2A38CF3}">
  <ds:schemaRefs>
    <ds:schemaRef ds:uri="http://purl.org/dc/terms/"/>
    <ds:schemaRef ds:uri="http://schemas.openxmlformats.org/package/2006/metadata/core-properties"/>
    <ds:schemaRef ds:uri="http://purl.org/dc/dcmitype/"/>
    <ds:schemaRef ds:uri="c5c66c44-0d30-40ea-afbe-9717125ff323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777af067-f2a6-4f58-996d-9e1befcfd23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1FFBB36-879A-4F21-8283-39A31800E6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235433-51BE-4C9E-B530-6E986914CA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c66c44-0d30-40ea-afbe-9717125ff323"/>
    <ds:schemaRef ds:uri="777af067-f2a6-4f58-996d-9e1befcfd2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85</Words>
  <Application>Microsoft Office PowerPoint</Application>
  <PresentationFormat>Panorámica</PresentationFormat>
  <Paragraphs>13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Session 7</vt:lpstr>
      <vt:lpstr>MCMC</vt:lpstr>
      <vt:lpstr>MCMC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7</dc:title>
  <dc:creator>OSCAR LAO GRUESO</dc:creator>
  <cp:lastModifiedBy>OSCAR LAO GRUESO</cp:lastModifiedBy>
  <cp:revision>4</cp:revision>
  <dcterms:created xsi:type="dcterms:W3CDTF">2022-03-09T07:03:39Z</dcterms:created>
  <dcterms:modified xsi:type="dcterms:W3CDTF">2024-02-21T12:52:49Z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0x010100DDCDA82D05A17C4A9E74EDFE2DFA803B</vt:lpwstr>
  </property>
</Properties>
</file>