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Skowron" userId="c72ee4d51345a878" providerId="LiveId" clId="{83AB40A0-F257-4197-A4F0-5AB3F3F4E6BF}"/>
    <pc:docChg chg="modSld">
      <pc:chgData name="Jan Skowron" userId="c72ee4d51345a878" providerId="LiveId" clId="{83AB40A0-F257-4197-A4F0-5AB3F3F4E6BF}" dt="2022-12-19T14:06:35.574" v="3" actId="20577"/>
      <pc:docMkLst>
        <pc:docMk/>
      </pc:docMkLst>
      <pc:sldChg chg="modSp mod">
        <pc:chgData name="Jan Skowron" userId="c72ee4d51345a878" providerId="LiveId" clId="{83AB40A0-F257-4197-A4F0-5AB3F3F4E6BF}" dt="2022-12-19T14:06:35.574" v="3" actId="20577"/>
        <pc:sldMkLst>
          <pc:docMk/>
          <pc:sldMk cId="3272038854" sldId="260"/>
        </pc:sldMkLst>
        <pc:spChg chg="mod">
          <ac:chgData name="Jan Skowron" userId="c72ee4d51345a878" providerId="LiveId" clId="{83AB40A0-F257-4197-A4F0-5AB3F3F4E6BF}" dt="2022-12-19T14:06:35.574" v="3" actId="20577"/>
          <ac:spMkLst>
            <pc:docMk/>
            <pc:sldMk cId="3272038854" sldId="260"/>
            <ac:spMk id="3" creationId="{370B93EF-A339-8582-E61D-6D6B1264894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12/19/2022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600C72-872E-AA1E-0792-9A0513E2A9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Oop-project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E2903A8-86C7-8205-CCDC-1E9C95CC9F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708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B37A3C-95D9-2AF7-0B04-2215A65D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I </a:t>
            </a:r>
            <a:r>
              <a:rPr lang="pl-PL" dirty="0" err="1"/>
              <a:t>created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62888A-4C1F-88EC-0ECD-7227E26DA8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467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84052A-43C0-6126-1573-7D4CB2670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Library management system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45F035-B578-B959-0ACF-7BE586758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948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866D46-D41B-C454-E9CC-A0FB2568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My </a:t>
            </a:r>
            <a:r>
              <a:rPr lang="pl-PL" dirty="0" err="1"/>
              <a:t>problems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C9CEC31-56D8-2070-0F84-A47A0F6C0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Bad </a:t>
            </a:r>
            <a:r>
              <a:rPr lang="pl-PL" dirty="0" err="1"/>
              <a:t>time</a:t>
            </a:r>
            <a:r>
              <a:rPr lang="pl-PL" dirty="0"/>
              <a:t> management</a:t>
            </a:r>
          </a:p>
          <a:p>
            <a:r>
              <a:rPr lang="pl-PL" dirty="0" err="1"/>
              <a:t>Streange</a:t>
            </a:r>
            <a:r>
              <a:rPr lang="pl-PL" dirty="0"/>
              <a:t> git </a:t>
            </a:r>
            <a:r>
              <a:rPr lang="pl-PL" dirty="0" err="1"/>
              <a:t>commits</a:t>
            </a:r>
            <a:endParaRPr lang="pl-PL" dirty="0"/>
          </a:p>
          <a:p>
            <a:r>
              <a:rPr lang="pl-PL" dirty="0" err="1"/>
              <a:t>Size</a:t>
            </a:r>
            <a:r>
              <a:rPr lang="pl-PL" dirty="0"/>
              <a:t> of </a:t>
            </a:r>
            <a:r>
              <a:rPr lang="pl-PL" dirty="0" err="1"/>
              <a:t>project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97628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DA69A7-E5A7-4B33-CFE4-0B5348BF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i </a:t>
            </a:r>
            <a:r>
              <a:rPr lang="pl-PL" dirty="0" err="1"/>
              <a:t>learnd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4E8E67-70F4-960F-A90B-7FE49EA61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Java</a:t>
            </a:r>
          </a:p>
          <a:p>
            <a:r>
              <a:rPr lang="pl-PL" dirty="0" err="1"/>
              <a:t>Better</a:t>
            </a:r>
            <a:r>
              <a:rPr lang="pl-PL" dirty="0"/>
              <a:t> Git </a:t>
            </a:r>
            <a:r>
              <a:rPr lang="pl-PL" dirty="0" err="1"/>
              <a:t>commits</a:t>
            </a:r>
            <a:endParaRPr lang="pl-PL" dirty="0"/>
          </a:p>
          <a:p>
            <a:r>
              <a:rPr lang="pl-PL" dirty="0" err="1"/>
              <a:t>Better</a:t>
            </a:r>
            <a:r>
              <a:rPr lang="pl-PL" dirty="0"/>
              <a:t> </a:t>
            </a:r>
            <a:r>
              <a:rPr lang="pl-PL" dirty="0" err="1"/>
              <a:t>estimation</a:t>
            </a:r>
            <a:r>
              <a:rPr lang="pl-PL" dirty="0"/>
              <a:t> of </a:t>
            </a:r>
            <a:r>
              <a:rPr lang="pl-PL" dirty="0" err="1"/>
              <a:t>work</a:t>
            </a:r>
            <a:r>
              <a:rPr lang="pl-PL" dirty="0"/>
              <a:t> and </a:t>
            </a:r>
            <a:r>
              <a:rPr lang="pl-PL" dirty="0" err="1"/>
              <a:t>time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3636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80D75F-B2B2-C2E7-0902-CA53059F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Could</a:t>
            </a:r>
            <a:r>
              <a:rPr lang="pl-PL" dirty="0"/>
              <a:t> be </a:t>
            </a:r>
            <a:r>
              <a:rPr lang="pl-PL" dirty="0" err="1"/>
              <a:t>improved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70B93EF-A339-8582-E61D-6D6B1264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Author Class</a:t>
            </a:r>
          </a:p>
          <a:p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types</a:t>
            </a:r>
            <a:r>
              <a:rPr lang="pl-PL" dirty="0"/>
              <a:t> not </a:t>
            </a:r>
            <a:r>
              <a:rPr lang="pl-PL" dirty="0" err="1"/>
              <a:t>only</a:t>
            </a:r>
            <a:r>
              <a:rPr lang="pl-PL" dirty="0"/>
              <a:t> </a:t>
            </a:r>
            <a:r>
              <a:rPr lang="pl-PL" dirty="0" err="1"/>
              <a:t>books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72038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rewniana czcionk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Panoramiczny</PresentationFormat>
  <Paragraphs>14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Drewniana czcionka</vt:lpstr>
      <vt:lpstr>Oop-project</vt:lpstr>
      <vt:lpstr>What I created</vt:lpstr>
      <vt:lpstr>Library management system</vt:lpstr>
      <vt:lpstr>My problems</vt:lpstr>
      <vt:lpstr>What i learnd</vt:lpstr>
      <vt:lpstr>What Could be improved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Oop-project</dc:title>
  <dc:creator>Jan Skowron</dc:creator>
  <cp:lastModifiedBy>Jan Skowron</cp:lastModifiedBy>
  <cp:revision>1</cp:revision>
  <dcterms:created xsi:type="dcterms:W3CDTF">2022-12-19T13:01:39Z</dcterms:created>
  <dcterms:modified xsi:type="dcterms:W3CDTF">2022-12-19T14:06:42Z</dcterms:modified>
</cp:coreProperties>
</file>