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961B62-22EA-49C6-BC2A-63841956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25B80E-3948-4D17-ACDD-38310D1C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6C9AC5-6143-4AF0-94F0-63BFD8B0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0C6592-48AD-4D8C-B6D6-526A26D0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AA66C5-327D-4EF6-98D1-1568D23B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0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AD351B-33B7-4F5E-8FE0-7F64E3F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C05AEE-02BC-4A42-9BA4-D15B996D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9C527D-5D39-4880-B0FB-221BB3B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EAF67A-EE0A-4965-8E95-390B641C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0E79B7-830A-4623-8FAD-D30C6210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3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82D281-492D-46E1-A957-69718D496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D6B50F-3F3B-4EBE-A3F6-2EEFB1C0D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E69F36-EB36-4838-9934-11501A64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9E5777-FFD5-4A24-8DA3-B045D15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5AA0F1-60FE-4315-B6BD-91784DA8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1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C0B7BD-D671-4B67-9C78-11B728A3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25E151-447B-48DA-AEB8-A2F0F90B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31AA6B-77D6-4D23-8F93-1132A839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3CD726-D94C-4F2D-897D-57D94027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EF23D3-FA5B-4440-A64B-2024B1E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6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9E510-CDD9-4D7D-8E35-65A06CA5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07E3F3-CEF5-4602-AD41-46E7E630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AF689F-7085-427C-BE39-0B0FB3E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833635-1019-4E42-BE77-04A23B6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BC0CA7-56FC-4413-9642-CD7B0D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7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EB2010-1FF3-4027-992D-97DC7B5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9395D-C726-43CD-B5D5-B48B5514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A84E4C-D4D9-44F0-A468-05EB20692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2B9764-2572-47C2-9379-45F9813F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A45069-28F8-4CA4-BF46-6F51BA18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02933C-9812-4388-B887-C92CF62C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3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A4993-A843-4864-B80A-3478EDFA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672648-4BA3-4F56-ABB0-FE9AE6E94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C04621-EABB-41A6-8810-EFD2701ED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EEE531-B859-44A7-BA00-7243B0C31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1F91A1-7275-48E6-A45E-214750A5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09EEFA1-A09A-498A-9F99-3E4B8BC5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BAF59D-7196-49E9-9834-B7E4FB7C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92D8362-E262-4D2F-A6E1-659DC979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9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77403-FDF1-4A4E-9386-F9E475F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C573268-393B-4FE3-8547-5B559D8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E361D3F-347B-4EE0-95FF-89D712B4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4F498E8-345A-4F44-A8B1-42BDD8EC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62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8519CFA-648A-4DF2-AA58-16C89D02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32910CA-B4AB-4F3F-B919-4C8002C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DB36AB-BA46-4E7C-A28E-BB6D4BD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3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E1EA0-8606-4922-8CF4-D8F1DAC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1FDC9-109E-4A67-8E4B-1A97ED71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4E646-143F-4DAE-AFAE-310A309A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C213E1F-B441-498D-A28C-27EB8E4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805585-EC04-4BAC-84DC-7D9EECA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4064F2-AD27-437A-B478-E1310D0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84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366B9-4965-41EC-9FD7-7F3A0B5A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7FC6CF7-1058-499C-8247-4D72AE63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1EBBC1-D559-439C-AB13-2178BCEFB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1D8AF9-7CC6-4C76-BD5A-25ABC49D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27206E-CA1D-4436-BE58-9C363F8E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9AED0F-EFFC-4A9F-A36F-E57A2FB2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4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BBE098-DF8B-44FC-86AA-DFF5686A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49834D-6752-4672-BFAD-29521C4E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5EE663-1B27-49F9-B042-AF6E411B7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85A-3C5E-449A-B83A-5162233F2E4E}" type="datetimeFigureOut">
              <a:rPr lang="pl-PL" smtClean="0"/>
              <a:t>18.02.2020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EB17E0-33AF-4310-8E55-7318A195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970591-9E94-476A-A91C-1E53841AC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DA30-3A24-484E-8B77-5DB2F94A82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22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A3ACEF27-D7F6-4031-AFC6-593B4E9F32C1}"/>
              </a:ext>
            </a:extLst>
          </p:cNvPr>
          <p:cNvCxnSpPr>
            <a:cxnSpLocks/>
          </p:cNvCxnSpPr>
          <p:nvPr/>
        </p:nvCxnSpPr>
        <p:spPr>
          <a:xfrm>
            <a:off x="1054800" y="3429000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7967C5F-46B5-49AD-8100-BD5E28B94265}"/>
              </a:ext>
            </a:extLst>
          </p:cNvPr>
          <p:cNvCxnSpPr>
            <a:cxnSpLocks/>
          </p:cNvCxnSpPr>
          <p:nvPr/>
        </p:nvCxnSpPr>
        <p:spPr>
          <a:xfrm flipV="1">
            <a:off x="6096000" y="1675856"/>
            <a:ext cx="0" cy="3506288"/>
          </a:xfrm>
          <a:prstGeom prst="line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C0C74F6-B67D-4F05-8202-94C0F760CFCA}"/>
              </a:ext>
            </a:extLst>
          </p:cNvPr>
          <p:cNvSpPr txBox="1"/>
          <p:nvPr/>
        </p:nvSpPr>
        <p:spPr>
          <a:xfrm>
            <a:off x="2746087" y="2473036"/>
            <a:ext cx="102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Wingdings" panose="05000000000000000000" pitchFamily="2" charset="2"/>
              </a:rPr>
              <a:t>S</a:t>
            </a:r>
            <a:endParaRPr lang="pl-PL" sz="4000" dirty="0">
              <a:latin typeface="MS Shell Dlg 2" panose="020B0604030504040204" pitchFamily="34" charset="0"/>
            </a:endParaRP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813B9A56-A1C2-4EB5-82C1-810F99E99750}"/>
              </a:ext>
            </a:extLst>
          </p:cNvPr>
          <p:cNvCxnSpPr/>
          <p:nvPr/>
        </p:nvCxnSpPr>
        <p:spPr>
          <a:xfrm>
            <a:off x="4296000" y="3213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A8772C01-5D28-479B-B594-E24781402C6D}"/>
              </a:ext>
            </a:extLst>
          </p:cNvPr>
          <p:cNvCxnSpPr/>
          <p:nvPr/>
        </p:nvCxnSpPr>
        <p:spPr>
          <a:xfrm>
            <a:off x="7896000" y="321300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17865273-B6A1-4103-B3BB-B14DA20F4FD7}"/>
              </a:ext>
            </a:extLst>
          </p:cNvPr>
          <p:cNvCxnSpPr>
            <a:cxnSpLocks/>
          </p:cNvCxnSpPr>
          <p:nvPr/>
        </p:nvCxnSpPr>
        <p:spPr>
          <a:xfrm>
            <a:off x="3131344" y="2745581"/>
            <a:ext cx="2964656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C2CF9567-CD00-451D-A05E-B59433FDAE65}"/>
              </a:ext>
            </a:extLst>
          </p:cNvPr>
          <p:cNvCxnSpPr>
            <a:cxnSpLocks/>
          </p:cNvCxnSpPr>
          <p:nvPr/>
        </p:nvCxnSpPr>
        <p:spPr>
          <a:xfrm>
            <a:off x="6096000" y="2745581"/>
            <a:ext cx="4770636" cy="181130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EE9F6E6C-44B4-40E9-A1FF-460C9BA05278}"/>
              </a:ext>
            </a:extLst>
          </p:cNvPr>
          <p:cNvCxnSpPr>
            <a:cxnSpLocks/>
          </p:cNvCxnSpPr>
          <p:nvPr/>
        </p:nvCxnSpPr>
        <p:spPr>
          <a:xfrm>
            <a:off x="3131343" y="2745578"/>
            <a:ext cx="7735293" cy="1783560"/>
          </a:xfrm>
          <a:prstGeom prst="line">
            <a:avLst/>
          </a:prstGeom>
          <a:ln w="381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062BE6CA-0133-4FAF-8A67-951575331667}"/>
              </a:ext>
            </a:extLst>
          </p:cNvPr>
          <p:cNvCxnSpPr>
            <a:cxnSpLocks/>
          </p:cNvCxnSpPr>
          <p:nvPr/>
        </p:nvCxnSpPr>
        <p:spPr>
          <a:xfrm>
            <a:off x="3131342" y="2745578"/>
            <a:ext cx="2964657" cy="1739662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AA28F1E9-6B17-4855-AC7B-2547E1AB6E40}"/>
              </a:ext>
            </a:extLst>
          </p:cNvPr>
          <p:cNvSpPr txBox="1"/>
          <p:nvPr/>
        </p:nvSpPr>
        <p:spPr>
          <a:xfrm rot="10800000">
            <a:off x="10157138" y="3069601"/>
            <a:ext cx="10276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0" dirty="0">
                <a:latin typeface="Wingdings" panose="05000000000000000000" pitchFamily="2" charset="2"/>
              </a:rPr>
              <a:t>S</a:t>
            </a:r>
            <a:endParaRPr lang="pl-PL" sz="11000" dirty="0">
              <a:latin typeface="MS Shell Dlg 2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pole tekstowe 87">
                <a:extLst>
                  <a:ext uri="{FF2B5EF4-FFF2-40B4-BE49-F238E27FC236}">
                    <a16:creationId xmlns:a16="http://schemas.microsoft.com/office/drawing/2014/main" id="{1544E81C-2518-4EE4-9BB9-B6A146A4B077}"/>
                  </a:ext>
                </a:extLst>
              </p:cNvPr>
              <p:cNvSpPr txBox="1"/>
              <p:nvPr/>
            </p:nvSpPr>
            <p:spPr>
              <a:xfrm>
                <a:off x="4138296" y="3673365"/>
                <a:ext cx="315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88" name="pole tekstowe 87">
                <a:extLst>
                  <a:ext uri="{FF2B5EF4-FFF2-40B4-BE49-F238E27FC236}">
                    <a16:creationId xmlns:a16="http://schemas.microsoft.com/office/drawing/2014/main" id="{1544E81C-2518-4EE4-9BB9-B6A146A4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296" y="3673365"/>
                <a:ext cx="3154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pole tekstowe 88">
                <a:extLst>
                  <a:ext uri="{FF2B5EF4-FFF2-40B4-BE49-F238E27FC236}">
                    <a16:creationId xmlns:a16="http://schemas.microsoft.com/office/drawing/2014/main" id="{EDB83FD8-6A16-4518-B320-8471F7BF3158}"/>
                  </a:ext>
                </a:extLst>
              </p:cNvPr>
              <p:cNvSpPr txBox="1"/>
              <p:nvPr/>
            </p:nvSpPr>
            <p:spPr>
              <a:xfrm>
                <a:off x="7738296" y="2745577"/>
                <a:ext cx="315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89" name="pole tekstowe 88">
                <a:extLst>
                  <a:ext uri="{FF2B5EF4-FFF2-40B4-BE49-F238E27FC236}">
                    <a16:creationId xmlns:a16="http://schemas.microsoft.com/office/drawing/2014/main" id="{EDB83FD8-6A16-4518-B320-8471F7BF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96" y="2745577"/>
                <a:ext cx="3154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pole tekstowe 89">
            <a:extLst>
              <a:ext uri="{FF2B5EF4-FFF2-40B4-BE49-F238E27FC236}">
                <a16:creationId xmlns:a16="http://schemas.microsoft.com/office/drawing/2014/main" id="{62B851D8-046C-4EF3-9B54-9B9463C02A79}"/>
              </a:ext>
            </a:extLst>
          </p:cNvPr>
          <p:cNvSpPr txBox="1"/>
          <p:nvPr/>
        </p:nvSpPr>
        <p:spPr>
          <a:xfrm>
            <a:off x="2894689" y="2823424"/>
            <a:ext cx="102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Wingdings" panose="05000000000000000000" pitchFamily="2" charset="2"/>
              </a:rPr>
              <a:t>S</a:t>
            </a:r>
            <a:endParaRPr lang="pl-PL" sz="3600" dirty="0">
              <a:solidFill>
                <a:schemeClr val="accent2"/>
              </a:solidFill>
              <a:latin typeface="MS Shell Dlg 2" panose="020B0604030504040204" pitchFamily="34" charset="0"/>
            </a:endParaRP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id="{94C345B3-8ACE-4723-810D-94EE31B7D1DB}"/>
              </a:ext>
            </a:extLst>
          </p:cNvPr>
          <p:cNvSpPr txBox="1"/>
          <p:nvPr/>
        </p:nvSpPr>
        <p:spPr>
          <a:xfrm rot="10800000">
            <a:off x="10153513" y="3393397"/>
            <a:ext cx="1027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500" dirty="0">
                <a:solidFill>
                  <a:schemeClr val="accent2"/>
                </a:solidFill>
                <a:latin typeface="Wingdings" panose="05000000000000000000" pitchFamily="2" charset="2"/>
              </a:rPr>
              <a:t>S</a:t>
            </a:r>
            <a:endParaRPr lang="pl-PL" sz="5500" dirty="0">
              <a:solidFill>
                <a:schemeClr val="accent2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93" name="Łącznik prosty 92">
            <a:extLst>
              <a:ext uri="{FF2B5EF4-FFF2-40B4-BE49-F238E27FC236}">
                <a16:creationId xmlns:a16="http://schemas.microsoft.com/office/drawing/2014/main" id="{1FA0E9A5-A8A6-405D-A1DF-C9D0CFB0483E}"/>
              </a:ext>
            </a:extLst>
          </p:cNvPr>
          <p:cNvCxnSpPr/>
          <p:nvPr/>
        </p:nvCxnSpPr>
        <p:spPr>
          <a:xfrm>
            <a:off x="3131342" y="5179394"/>
            <a:ext cx="2964658" cy="0"/>
          </a:xfrm>
          <a:prstGeom prst="line">
            <a:avLst/>
          </a:prstGeom>
          <a:ln w="381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>
            <a:extLst>
              <a:ext uri="{FF2B5EF4-FFF2-40B4-BE49-F238E27FC236}">
                <a16:creationId xmlns:a16="http://schemas.microsoft.com/office/drawing/2014/main" id="{CA5B2475-CA2A-418D-8D60-5DA07C624E4C}"/>
              </a:ext>
            </a:extLst>
          </p:cNvPr>
          <p:cNvCxnSpPr>
            <a:cxnSpLocks/>
          </p:cNvCxnSpPr>
          <p:nvPr/>
        </p:nvCxnSpPr>
        <p:spPr>
          <a:xfrm>
            <a:off x="4295999" y="4590047"/>
            <a:ext cx="1800001" cy="7641"/>
          </a:xfrm>
          <a:prstGeom prst="line">
            <a:avLst/>
          </a:prstGeom>
          <a:ln w="381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139A20C7-F39E-43B8-B0B8-102C37D250BA}"/>
              </a:ext>
            </a:extLst>
          </p:cNvPr>
          <p:cNvCxnSpPr>
            <a:cxnSpLocks/>
          </p:cNvCxnSpPr>
          <p:nvPr/>
        </p:nvCxnSpPr>
        <p:spPr>
          <a:xfrm>
            <a:off x="6096000" y="5179126"/>
            <a:ext cx="4533221" cy="0"/>
          </a:xfrm>
          <a:prstGeom prst="line">
            <a:avLst/>
          </a:prstGeom>
          <a:ln w="381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pole tekstowe 99">
                <a:extLst>
                  <a:ext uri="{FF2B5EF4-FFF2-40B4-BE49-F238E27FC236}">
                    <a16:creationId xmlns:a16="http://schemas.microsoft.com/office/drawing/2014/main" id="{4779CCDC-2938-4762-AF15-1382A8DE5F28}"/>
                  </a:ext>
                </a:extLst>
              </p:cNvPr>
              <p:cNvSpPr txBox="1"/>
              <p:nvPr/>
            </p:nvSpPr>
            <p:spPr>
              <a:xfrm>
                <a:off x="5051280" y="412599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00" name="pole tekstowe 99">
                <a:extLst>
                  <a:ext uri="{FF2B5EF4-FFF2-40B4-BE49-F238E27FC236}">
                    <a16:creationId xmlns:a16="http://schemas.microsoft.com/office/drawing/2014/main" id="{4779CCDC-2938-4762-AF15-1382A8DE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80" y="4125996"/>
                <a:ext cx="28943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pole tekstowe 100">
                <a:extLst>
                  <a:ext uri="{FF2B5EF4-FFF2-40B4-BE49-F238E27FC236}">
                    <a16:creationId xmlns:a16="http://schemas.microsoft.com/office/drawing/2014/main" id="{F0F31647-B9C6-4A5C-A181-020E2C5B9B3A}"/>
                  </a:ext>
                </a:extLst>
              </p:cNvPr>
              <p:cNvSpPr txBox="1"/>
              <p:nvPr/>
            </p:nvSpPr>
            <p:spPr>
              <a:xfrm>
                <a:off x="4453703" y="472177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01" name="pole tekstowe 100">
                <a:extLst>
                  <a:ext uri="{FF2B5EF4-FFF2-40B4-BE49-F238E27FC236}">
                    <a16:creationId xmlns:a16="http://schemas.microsoft.com/office/drawing/2014/main" id="{F0F31647-B9C6-4A5C-A181-020E2C5B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03" y="4721775"/>
                <a:ext cx="283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pole tekstowe 101">
                <a:extLst>
                  <a:ext uri="{FF2B5EF4-FFF2-40B4-BE49-F238E27FC236}">
                    <a16:creationId xmlns:a16="http://schemas.microsoft.com/office/drawing/2014/main" id="{273FC318-7BFB-42B3-B8D7-2A575F0F24BB}"/>
                  </a:ext>
                </a:extLst>
              </p:cNvPr>
              <p:cNvSpPr txBox="1"/>
              <p:nvPr/>
            </p:nvSpPr>
            <p:spPr>
              <a:xfrm>
                <a:off x="8207149" y="472177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02" name="pole tekstowe 101">
                <a:extLst>
                  <a:ext uri="{FF2B5EF4-FFF2-40B4-BE49-F238E27FC236}">
                    <a16:creationId xmlns:a16="http://schemas.microsoft.com/office/drawing/2014/main" id="{273FC318-7BFB-42B3-B8D7-2A575F0F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49" y="4721775"/>
                <a:ext cx="2882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Łącznik prosty ze strzałką 103">
            <a:extLst>
              <a:ext uri="{FF2B5EF4-FFF2-40B4-BE49-F238E27FC236}">
                <a16:creationId xmlns:a16="http://schemas.microsoft.com/office/drawing/2014/main" id="{3764191C-99B4-431B-B249-B6769EB2412C}"/>
              </a:ext>
            </a:extLst>
          </p:cNvPr>
          <p:cNvCxnSpPr>
            <a:cxnSpLocks/>
          </p:cNvCxnSpPr>
          <p:nvPr/>
        </p:nvCxnSpPr>
        <p:spPr>
          <a:xfrm>
            <a:off x="3131342" y="2745577"/>
            <a:ext cx="1782652" cy="0"/>
          </a:xfrm>
          <a:prstGeom prst="straightConnector1">
            <a:avLst/>
          </a:prstGeom>
          <a:ln w="37846">
            <a:solidFill>
              <a:schemeClr val="accent6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ze strzałką 104">
            <a:extLst>
              <a:ext uri="{FF2B5EF4-FFF2-40B4-BE49-F238E27FC236}">
                <a16:creationId xmlns:a16="http://schemas.microsoft.com/office/drawing/2014/main" id="{B7E47042-C56F-40F8-B451-8FD97E389135}"/>
              </a:ext>
            </a:extLst>
          </p:cNvPr>
          <p:cNvCxnSpPr>
            <a:cxnSpLocks/>
          </p:cNvCxnSpPr>
          <p:nvPr/>
        </p:nvCxnSpPr>
        <p:spPr>
          <a:xfrm>
            <a:off x="3131342" y="2745577"/>
            <a:ext cx="1721479" cy="1010167"/>
          </a:xfrm>
          <a:prstGeom prst="straightConnector1">
            <a:avLst/>
          </a:prstGeom>
          <a:ln w="37846">
            <a:solidFill>
              <a:schemeClr val="accent2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ze strzałką 107">
            <a:extLst>
              <a:ext uri="{FF2B5EF4-FFF2-40B4-BE49-F238E27FC236}">
                <a16:creationId xmlns:a16="http://schemas.microsoft.com/office/drawing/2014/main" id="{01144205-B78B-4C45-9DA4-054177692107}"/>
              </a:ext>
            </a:extLst>
          </p:cNvPr>
          <p:cNvCxnSpPr>
            <a:cxnSpLocks/>
          </p:cNvCxnSpPr>
          <p:nvPr/>
        </p:nvCxnSpPr>
        <p:spPr>
          <a:xfrm>
            <a:off x="3131342" y="2745577"/>
            <a:ext cx="1782652" cy="410943"/>
          </a:xfrm>
          <a:prstGeom prst="straightConnector1">
            <a:avLst/>
          </a:prstGeom>
          <a:ln w="37846">
            <a:solidFill>
              <a:schemeClr val="accent5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>
            <a:extLst>
              <a:ext uri="{FF2B5EF4-FFF2-40B4-BE49-F238E27FC236}">
                <a16:creationId xmlns:a16="http://schemas.microsoft.com/office/drawing/2014/main" id="{1505BA77-3EF8-4F49-9207-03717C136516}"/>
              </a:ext>
            </a:extLst>
          </p:cNvPr>
          <p:cNvCxnSpPr>
            <a:cxnSpLocks/>
          </p:cNvCxnSpPr>
          <p:nvPr/>
        </p:nvCxnSpPr>
        <p:spPr>
          <a:xfrm>
            <a:off x="6095999" y="2745577"/>
            <a:ext cx="1134869" cy="430887"/>
          </a:xfrm>
          <a:prstGeom prst="straightConnector1">
            <a:avLst/>
          </a:prstGeom>
          <a:ln w="37846">
            <a:solidFill>
              <a:schemeClr val="accent6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ze strzałką 113">
            <a:extLst>
              <a:ext uri="{FF2B5EF4-FFF2-40B4-BE49-F238E27FC236}">
                <a16:creationId xmlns:a16="http://schemas.microsoft.com/office/drawing/2014/main" id="{B2623CAB-350D-4711-A396-2E934D8C699E}"/>
              </a:ext>
            </a:extLst>
          </p:cNvPr>
          <p:cNvCxnSpPr>
            <a:cxnSpLocks/>
          </p:cNvCxnSpPr>
          <p:nvPr/>
        </p:nvCxnSpPr>
        <p:spPr>
          <a:xfrm>
            <a:off x="6095999" y="3431886"/>
            <a:ext cx="1322361" cy="304835"/>
          </a:xfrm>
          <a:prstGeom prst="straightConnector1">
            <a:avLst/>
          </a:prstGeom>
          <a:ln w="37846">
            <a:solidFill>
              <a:schemeClr val="accent5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ze strzałką 114">
            <a:extLst>
              <a:ext uri="{FF2B5EF4-FFF2-40B4-BE49-F238E27FC236}">
                <a16:creationId xmlns:a16="http://schemas.microsoft.com/office/drawing/2014/main" id="{BDBA256E-4A00-4D19-8952-CAFE1E78C00A}"/>
              </a:ext>
            </a:extLst>
          </p:cNvPr>
          <p:cNvCxnSpPr>
            <a:cxnSpLocks/>
          </p:cNvCxnSpPr>
          <p:nvPr/>
        </p:nvCxnSpPr>
        <p:spPr>
          <a:xfrm>
            <a:off x="6095999" y="4485054"/>
            <a:ext cx="1322361" cy="0"/>
          </a:xfrm>
          <a:prstGeom prst="straightConnector1">
            <a:avLst/>
          </a:prstGeom>
          <a:ln w="37846">
            <a:solidFill>
              <a:schemeClr val="accent2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>
            <a:extLst>
              <a:ext uri="{FF2B5EF4-FFF2-40B4-BE49-F238E27FC236}">
                <a16:creationId xmlns:a16="http://schemas.microsoft.com/office/drawing/2014/main" id="{E62E0133-CA20-468D-A510-1C5B6BFC7737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295999" y="4104252"/>
            <a:ext cx="1" cy="493436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>
            <a:extLst>
              <a:ext uri="{FF2B5EF4-FFF2-40B4-BE49-F238E27FC236}">
                <a16:creationId xmlns:a16="http://schemas.microsoft.com/office/drawing/2014/main" id="{252FB866-81BD-48E2-8A33-880A2DD66C27}"/>
              </a:ext>
            </a:extLst>
          </p:cNvPr>
          <p:cNvCxnSpPr>
            <a:cxnSpLocks/>
          </p:cNvCxnSpPr>
          <p:nvPr/>
        </p:nvCxnSpPr>
        <p:spPr>
          <a:xfrm flipV="1">
            <a:off x="3131422" y="3429000"/>
            <a:ext cx="0" cy="1739659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>
            <a:extLst>
              <a:ext uri="{FF2B5EF4-FFF2-40B4-BE49-F238E27FC236}">
                <a16:creationId xmlns:a16="http://schemas.microsoft.com/office/drawing/2014/main" id="{47F06C1C-A5F2-491F-8771-E01BA5EC5530}"/>
              </a:ext>
            </a:extLst>
          </p:cNvPr>
          <p:cNvCxnSpPr>
            <a:cxnSpLocks/>
          </p:cNvCxnSpPr>
          <p:nvPr/>
        </p:nvCxnSpPr>
        <p:spPr>
          <a:xfrm flipV="1">
            <a:off x="10667317" y="4485054"/>
            <a:ext cx="0" cy="694073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DC1BC39F-456B-4AAE-AEBE-DF17439A9240}"/>
              </a:ext>
            </a:extLst>
          </p:cNvPr>
          <p:cNvCxnSpPr>
            <a:cxnSpLocks/>
          </p:cNvCxnSpPr>
          <p:nvPr/>
        </p:nvCxnSpPr>
        <p:spPr>
          <a:xfrm>
            <a:off x="6096000" y="4485054"/>
            <a:ext cx="4770636" cy="0"/>
          </a:xfrm>
          <a:prstGeom prst="line">
            <a:avLst/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pole tekstowe 130">
                <a:extLst>
                  <a:ext uri="{FF2B5EF4-FFF2-40B4-BE49-F238E27FC236}">
                    <a16:creationId xmlns:a16="http://schemas.microsoft.com/office/drawing/2014/main" id="{25263EE4-6DD5-4AFE-834E-3665E7D2FE35}"/>
                  </a:ext>
                </a:extLst>
              </p:cNvPr>
              <p:cNvSpPr txBox="1"/>
              <p:nvPr/>
            </p:nvSpPr>
            <p:spPr>
              <a:xfrm>
                <a:off x="2781011" y="3444130"/>
                <a:ext cx="315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31" name="pole tekstowe 130">
                <a:extLst>
                  <a:ext uri="{FF2B5EF4-FFF2-40B4-BE49-F238E27FC236}">
                    <a16:creationId xmlns:a16="http://schemas.microsoft.com/office/drawing/2014/main" id="{25263EE4-6DD5-4AFE-834E-3665E7D2F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11" y="3444130"/>
                <a:ext cx="3154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pole tekstowe 131">
                <a:extLst>
                  <a:ext uri="{FF2B5EF4-FFF2-40B4-BE49-F238E27FC236}">
                    <a16:creationId xmlns:a16="http://schemas.microsoft.com/office/drawing/2014/main" id="{1B0F96A8-F1F9-4151-9E1F-B6A0CECA2297}"/>
                  </a:ext>
                </a:extLst>
              </p:cNvPr>
              <p:cNvSpPr txBox="1"/>
              <p:nvPr/>
            </p:nvSpPr>
            <p:spPr>
              <a:xfrm>
                <a:off x="2784127" y="2401681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32" name="pole tekstowe 131">
                <a:extLst>
                  <a:ext uri="{FF2B5EF4-FFF2-40B4-BE49-F238E27FC236}">
                    <a16:creationId xmlns:a16="http://schemas.microsoft.com/office/drawing/2014/main" id="{1B0F96A8-F1F9-4151-9E1F-B6A0CECA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27" y="2401681"/>
                <a:ext cx="32701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pole tekstowe 132">
                <a:extLst>
                  <a:ext uri="{FF2B5EF4-FFF2-40B4-BE49-F238E27FC236}">
                    <a16:creationId xmlns:a16="http://schemas.microsoft.com/office/drawing/2014/main" id="{2530DFBE-DB25-406A-BF0D-B4F1961221A8}"/>
                  </a:ext>
                </a:extLst>
              </p:cNvPr>
              <p:cNvSpPr txBox="1"/>
              <p:nvPr/>
            </p:nvSpPr>
            <p:spPr>
              <a:xfrm>
                <a:off x="10765086" y="4095291"/>
                <a:ext cx="410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33" name="pole tekstowe 132">
                <a:extLst>
                  <a:ext uri="{FF2B5EF4-FFF2-40B4-BE49-F238E27FC236}">
                    <a16:creationId xmlns:a16="http://schemas.microsoft.com/office/drawing/2014/main" id="{2530DFBE-DB25-406A-BF0D-B4F19612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86" y="4095291"/>
                <a:ext cx="41036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pole tekstowe 133">
                <a:extLst>
                  <a:ext uri="{FF2B5EF4-FFF2-40B4-BE49-F238E27FC236}">
                    <a16:creationId xmlns:a16="http://schemas.microsoft.com/office/drawing/2014/main" id="{E62652E8-74D2-4399-9744-CAB3ACEFE68E}"/>
                  </a:ext>
                </a:extLst>
              </p:cNvPr>
              <p:cNvSpPr txBox="1"/>
              <p:nvPr/>
            </p:nvSpPr>
            <p:spPr>
              <a:xfrm>
                <a:off x="10769093" y="2995153"/>
                <a:ext cx="40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34" name="pole tekstowe 133">
                <a:extLst>
                  <a:ext uri="{FF2B5EF4-FFF2-40B4-BE49-F238E27FC236}">
                    <a16:creationId xmlns:a16="http://schemas.microsoft.com/office/drawing/2014/main" id="{E62652E8-74D2-4399-9744-CAB3ACEF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093" y="2995153"/>
                <a:ext cx="4023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6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ole tekstowe 38">
            <a:extLst>
              <a:ext uri="{FF2B5EF4-FFF2-40B4-BE49-F238E27FC236}">
                <a16:creationId xmlns:a16="http://schemas.microsoft.com/office/drawing/2014/main" id="{F5457A77-CD29-4078-9A56-7E5B536C3730}"/>
              </a:ext>
            </a:extLst>
          </p:cNvPr>
          <p:cNvSpPr txBox="1"/>
          <p:nvPr/>
        </p:nvSpPr>
        <p:spPr>
          <a:xfrm>
            <a:off x="2524018" y="1048964"/>
            <a:ext cx="10276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400" dirty="0">
                <a:latin typeface="Wingdings" panose="05000000000000000000" pitchFamily="2" charset="2"/>
              </a:rPr>
              <a:t>'</a:t>
            </a:r>
            <a:endParaRPr lang="pl-PL" sz="18400" dirty="0">
              <a:latin typeface="MS Shell Dlg 2" panose="020B0604030504040204" pitchFamily="34" charset="0"/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A3ACEF27-D7F6-4031-AFC6-593B4E9F32C1}"/>
              </a:ext>
            </a:extLst>
          </p:cNvPr>
          <p:cNvCxnSpPr>
            <a:cxnSpLocks/>
          </p:cNvCxnSpPr>
          <p:nvPr/>
        </p:nvCxnSpPr>
        <p:spPr>
          <a:xfrm>
            <a:off x="1054800" y="3429000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7967C5F-46B5-49AD-8100-BD5E28B9426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4800" y="2664522"/>
            <a:ext cx="1200" cy="779608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C0C74F6-B67D-4F05-8202-94C0F760CFCA}"/>
              </a:ext>
            </a:extLst>
          </p:cNvPr>
          <p:cNvSpPr txBox="1"/>
          <p:nvPr/>
        </p:nvSpPr>
        <p:spPr>
          <a:xfrm>
            <a:off x="2746087" y="1365592"/>
            <a:ext cx="102760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7200" dirty="0">
                <a:latin typeface="Wingdings" panose="05000000000000000000" pitchFamily="2" charset="2"/>
              </a:rPr>
              <a:t>S</a:t>
            </a:r>
            <a:endParaRPr lang="pl-PL" sz="4000" dirty="0">
              <a:latin typeface="MS Shell Dlg 2" panose="020B0604030504040204" pitchFamily="34" charset="0"/>
            </a:endParaRPr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62B851D8-046C-4EF3-9B54-9B9463C02A79}"/>
              </a:ext>
            </a:extLst>
          </p:cNvPr>
          <p:cNvSpPr txBox="1"/>
          <p:nvPr/>
        </p:nvSpPr>
        <p:spPr>
          <a:xfrm>
            <a:off x="2894689" y="1715980"/>
            <a:ext cx="102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Wingdings" panose="05000000000000000000" pitchFamily="2" charset="2"/>
              </a:rPr>
              <a:t>S</a:t>
            </a:r>
            <a:endParaRPr lang="pl-PL" sz="3600" dirty="0">
              <a:solidFill>
                <a:schemeClr val="accent2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93" name="Łącznik prosty 92">
            <a:extLst>
              <a:ext uri="{FF2B5EF4-FFF2-40B4-BE49-F238E27FC236}">
                <a16:creationId xmlns:a16="http://schemas.microsoft.com/office/drawing/2014/main" id="{1FA0E9A5-A8A6-405D-A1DF-C9D0CFB0483E}"/>
              </a:ext>
            </a:extLst>
          </p:cNvPr>
          <p:cNvCxnSpPr/>
          <p:nvPr/>
        </p:nvCxnSpPr>
        <p:spPr>
          <a:xfrm>
            <a:off x="3131342" y="4196414"/>
            <a:ext cx="2964658" cy="0"/>
          </a:xfrm>
          <a:prstGeom prst="line">
            <a:avLst/>
          </a:prstGeom>
          <a:ln w="381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139A20C7-F39E-43B8-B0B8-102C37D250BA}"/>
              </a:ext>
            </a:extLst>
          </p:cNvPr>
          <p:cNvCxnSpPr>
            <a:cxnSpLocks/>
          </p:cNvCxnSpPr>
          <p:nvPr/>
        </p:nvCxnSpPr>
        <p:spPr>
          <a:xfrm>
            <a:off x="6096000" y="4196146"/>
            <a:ext cx="4533221" cy="0"/>
          </a:xfrm>
          <a:prstGeom prst="line">
            <a:avLst/>
          </a:prstGeom>
          <a:ln w="381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pole tekstowe 100">
                <a:extLst>
                  <a:ext uri="{FF2B5EF4-FFF2-40B4-BE49-F238E27FC236}">
                    <a16:creationId xmlns:a16="http://schemas.microsoft.com/office/drawing/2014/main" id="{F0F31647-B9C6-4A5C-A181-020E2C5B9B3A}"/>
                  </a:ext>
                </a:extLst>
              </p:cNvPr>
              <p:cNvSpPr txBox="1"/>
              <p:nvPr/>
            </p:nvSpPr>
            <p:spPr>
              <a:xfrm>
                <a:off x="4453703" y="373879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01" name="pole tekstowe 100">
                <a:extLst>
                  <a:ext uri="{FF2B5EF4-FFF2-40B4-BE49-F238E27FC236}">
                    <a16:creationId xmlns:a16="http://schemas.microsoft.com/office/drawing/2014/main" id="{F0F31647-B9C6-4A5C-A181-020E2C5B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03" y="3738795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pole tekstowe 101">
                <a:extLst>
                  <a:ext uri="{FF2B5EF4-FFF2-40B4-BE49-F238E27FC236}">
                    <a16:creationId xmlns:a16="http://schemas.microsoft.com/office/drawing/2014/main" id="{273FC318-7BFB-42B3-B8D7-2A575F0F24BB}"/>
                  </a:ext>
                </a:extLst>
              </p:cNvPr>
              <p:cNvSpPr txBox="1"/>
              <p:nvPr/>
            </p:nvSpPr>
            <p:spPr>
              <a:xfrm>
                <a:off x="8207149" y="37387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102" name="pole tekstowe 101">
                <a:extLst>
                  <a:ext uri="{FF2B5EF4-FFF2-40B4-BE49-F238E27FC236}">
                    <a16:creationId xmlns:a16="http://schemas.microsoft.com/office/drawing/2014/main" id="{273FC318-7BFB-42B3-B8D7-2A575F0F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49" y="373879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Łącznik prosty 125">
            <a:extLst>
              <a:ext uri="{FF2B5EF4-FFF2-40B4-BE49-F238E27FC236}">
                <a16:creationId xmlns:a16="http://schemas.microsoft.com/office/drawing/2014/main" id="{252FB866-81BD-48E2-8A33-880A2DD66C27}"/>
              </a:ext>
            </a:extLst>
          </p:cNvPr>
          <p:cNvCxnSpPr>
            <a:cxnSpLocks/>
          </p:cNvCxnSpPr>
          <p:nvPr/>
        </p:nvCxnSpPr>
        <p:spPr>
          <a:xfrm flipV="1">
            <a:off x="3131422" y="3429001"/>
            <a:ext cx="0" cy="767145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>
            <a:extLst>
              <a:ext uri="{FF2B5EF4-FFF2-40B4-BE49-F238E27FC236}">
                <a16:creationId xmlns:a16="http://schemas.microsoft.com/office/drawing/2014/main" id="{47F06C1C-A5F2-491F-8771-E01BA5EC5530}"/>
              </a:ext>
            </a:extLst>
          </p:cNvPr>
          <p:cNvCxnSpPr>
            <a:cxnSpLocks/>
          </p:cNvCxnSpPr>
          <p:nvPr/>
        </p:nvCxnSpPr>
        <p:spPr>
          <a:xfrm flipV="1">
            <a:off x="10667317" y="3429000"/>
            <a:ext cx="0" cy="767146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chemat blokowy: pamięć o dostępie bezpośrednim 2">
            <a:extLst>
              <a:ext uri="{FF2B5EF4-FFF2-40B4-BE49-F238E27FC236}">
                <a16:creationId xmlns:a16="http://schemas.microsoft.com/office/drawing/2014/main" id="{71898A38-2DA1-4C5B-A807-C364D0E2BE66}"/>
              </a:ext>
            </a:extLst>
          </p:cNvPr>
          <p:cNvSpPr/>
          <p:nvPr/>
        </p:nvSpPr>
        <p:spPr>
          <a:xfrm>
            <a:off x="5895482" y="1266990"/>
            <a:ext cx="398636" cy="1397532"/>
          </a:xfrm>
          <a:prstGeom prst="flowChartMagneticDru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E0FA9B19-6647-4F01-8410-E0928539AC14}"/>
              </a:ext>
            </a:extLst>
          </p:cNvPr>
          <p:cNvSpPr txBox="1"/>
          <p:nvPr/>
        </p:nvSpPr>
        <p:spPr>
          <a:xfrm>
            <a:off x="52216" y="1048964"/>
            <a:ext cx="10276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400" dirty="0">
                <a:latin typeface="Wingdings" panose="05000000000000000000" pitchFamily="2" charset="2"/>
              </a:rPr>
              <a:t>'</a:t>
            </a:r>
            <a:endParaRPr lang="pl-PL" sz="18400" dirty="0">
              <a:latin typeface="MS Shell Dlg 2" panose="020B0604030504040204" pitchFamily="34" charset="0"/>
            </a:endParaRPr>
          </a:p>
        </p:txBody>
      </p:sp>
      <p:sp>
        <p:nvSpPr>
          <p:cNvPr id="18" name="Sześcian 17">
            <a:extLst>
              <a:ext uri="{FF2B5EF4-FFF2-40B4-BE49-F238E27FC236}">
                <a16:creationId xmlns:a16="http://schemas.microsoft.com/office/drawing/2014/main" id="{28F7334B-B63D-4254-BA28-FEFB98A163A9}"/>
              </a:ext>
            </a:extLst>
          </p:cNvPr>
          <p:cNvSpPr/>
          <p:nvPr/>
        </p:nvSpPr>
        <p:spPr>
          <a:xfrm>
            <a:off x="10271554" y="843944"/>
            <a:ext cx="626212" cy="2245312"/>
          </a:xfrm>
          <a:prstGeom prst="cube">
            <a:avLst>
              <a:gd name="adj" fmla="val 7331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id="{ECEE6757-8B2A-46CB-9CCC-60EF3E5F37F9}"/>
              </a:ext>
            </a:extLst>
          </p:cNvPr>
          <p:cNvCxnSpPr>
            <a:cxnSpLocks/>
          </p:cNvCxnSpPr>
          <p:nvPr/>
        </p:nvCxnSpPr>
        <p:spPr>
          <a:xfrm flipV="1">
            <a:off x="10667317" y="2869746"/>
            <a:ext cx="0" cy="574384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eścian 53">
            <a:extLst>
              <a:ext uri="{FF2B5EF4-FFF2-40B4-BE49-F238E27FC236}">
                <a16:creationId xmlns:a16="http://schemas.microsoft.com/office/drawing/2014/main" id="{D9054EFC-10B9-485D-8EE7-32633E5C40CF}"/>
              </a:ext>
            </a:extLst>
          </p:cNvPr>
          <p:cNvSpPr/>
          <p:nvPr/>
        </p:nvSpPr>
        <p:spPr>
          <a:xfrm>
            <a:off x="7932749" y="843944"/>
            <a:ext cx="626212" cy="2245312"/>
          </a:xfrm>
          <a:prstGeom prst="cube">
            <a:avLst>
              <a:gd name="adj" fmla="val 7331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49D6FB9-DA44-4A63-BDEE-2756894C0C8D}"/>
              </a:ext>
            </a:extLst>
          </p:cNvPr>
          <p:cNvSpPr txBox="1"/>
          <p:nvPr/>
        </p:nvSpPr>
        <p:spPr>
          <a:xfrm>
            <a:off x="1584009" y="137290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świeczka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90377C65-8CD5-4D76-8C3F-EFF486EECD25}"/>
              </a:ext>
            </a:extLst>
          </p:cNvPr>
          <p:cNvSpPr txBox="1"/>
          <p:nvPr/>
        </p:nvSpPr>
        <p:spPr>
          <a:xfrm>
            <a:off x="4641944" y="7773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soczewka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8217BD-8E5D-4692-9584-DB56EC122F6D}"/>
              </a:ext>
            </a:extLst>
          </p:cNvPr>
          <p:cNvSpPr txBox="1"/>
          <p:nvPr/>
        </p:nvSpPr>
        <p:spPr>
          <a:xfrm>
            <a:off x="9190928" y="77336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</a:p>
        </p:txBody>
      </p:sp>
      <p:cxnSp>
        <p:nvCxnSpPr>
          <p:cNvPr id="59" name="Łącznik prosty 58">
            <a:extLst>
              <a:ext uri="{FF2B5EF4-FFF2-40B4-BE49-F238E27FC236}">
                <a16:creationId xmlns:a16="http://schemas.microsoft.com/office/drawing/2014/main" id="{62E5955F-14C7-472E-9DF9-7B51460796E9}"/>
              </a:ext>
            </a:extLst>
          </p:cNvPr>
          <p:cNvCxnSpPr>
            <a:cxnSpLocks/>
          </p:cNvCxnSpPr>
          <p:nvPr/>
        </p:nvCxnSpPr>
        <p:spPr>
          <a:xfrm flipV="1">
            <a:off x="6096000" y="3444130"/>
            <a:ext cx="0" cy="767145"/>
          </a:xfrm>
          <a:prstGeom prst="line">
            <a:avLst/>
          </a:prstGeom>
          <a:ln w="38100" cap="flat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9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</Words>
  <Application>Microsoft Office PowerPoint</Application>
  <PresentationFormat>Panoramiczny</PresentationFormat>
  <Paragraphs>22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MS Shell Dlg 2</vt:lpstr>
      <vt:lpstr>Times New Roman</vt:lpstr>
      <vt:lpstr>Wingdings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JanekR_Prorok</dc:creator>
  <cp:lastModifiedBy>JanekR Prorok</cp:lastModifiedBy>
  <cp:revision>12</cp:revision>
  <dcterms:created xsi:type="dcterms:W3CDTF">2020-02-15T22:02:05Z</dcterms:created>
  <dcterms:modified xsi:type="dcterms:W3CDTF">2020-02-18T15:46:08Z</dcterms:modified>
</cp:coreProperties>
</file>