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3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812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16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19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21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81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31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643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37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77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537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071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ACBE-D1FC-4C11-AA0B-8510A3FA109E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D5FFF-2C00-488D-A811-6930085BC9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4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1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incarnationem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tuam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mortem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resurrectionem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tuam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effusionem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Spiritus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Sancti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libera nos, Domine.</a:t>
            </a:r>
          </a:p>
        </p:txBody>
      </p:sp>
    </p:spTree>
    <p:extLst>
      <p:ext uri="{BB962C8B-B14F-4D97-AF65-F5344CB8AC3E}">
        <p14:creationId xmlns:p14="http://schemas.microsoft.com/office/powerpoint/2010/main" val="185165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Peccatores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hunc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fontem,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regenerandis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tibi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filiis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†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gratia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sanctificare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digneris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pl-PL" sz="4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rogamus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audi nos.</a:t>
            </a:r>
          </a:p>
        </p:txBody>
      </p:sp>
    </p:spTree>
    <p:extLst>
      <p:ext uri="{BB962C8B-B14F-4D97-AF65-F5344CB8AC3E}">
        <p14:creationId xmlns:p14="http://schemas.microsoft.com/office/powerpoint/2010/main" val="11743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Iesu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Fili Dei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vivi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pl-PL" sz="4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rogamus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audi nos.</a:t>
            </a:r>
          </a:p>
        </p:txBody>
      </p:sp>
    </p:spTree>
    <p:extLst>
      <p:ext uri="{BB962C8B-B14F-4D97-AF65-F5344CB8AC3E}">
        <p14:creationId xmlns:p14="http://schemas.microsoft.com/office/powerpoint/2010/main" val="73042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Christe, audi nos.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Christe, audi nos.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Christe,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exaudi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Christe, </a:t>
            </a:r>
            <a:r>
              <a:rPr lang="pl-PL" sz="4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exaudi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nos.</a:t>
            </a:r>
          </a:p>
        </p:txBody>
      </p:sp>
    </p:spTree>
    <p:extLst>
      <p:ext uri="{BB962C8B-B14F-4D97-AF65-F5344CB8AC3E}">
        <p14:creationId xmlns:p14="http://schemas.microsoft.com/office/powerpoint/2010/main" val="189702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61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143500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Kyrie, eleison. </a:t>
            </a:r>
            <a:b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Christe, eleison.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Kyrie, eleison.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Sancta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Maria,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Dei,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 pro nobis.</a:t>
            </a:r>
          </a:p>
        </p:txBody>
      </p:sp>
    </p:spTree>
    <p:extLst>
      <p:ext uri="{BB962C8B-B14F-4D97-AF65-F5344CB8AC3E}">
        <p14:creationId xmlns:p14="http://schemas.microsoft.com/office/powerpoint/2010/main" val="315485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143500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Michaël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 pro nobis.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Sancti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Angeli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Dei, </a:t>
            </a:r>
            <a:r>
              <a:rPr lang="pl-PL" sz="4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orate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 nobis.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 Ioannes Baptista,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 Ioseph,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Petre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Paule</a:t>
            </a:r>
            <a:r>
              <a:rPr lang="it-IT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orate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it-IT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 Andrea,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</a:p>
        </p:txBody>
      </p:sp>
    </p:spTree>
    <p:extLst>
      <p:ext uri="{BB962C8B-B14F-4D97-AF65-F5344CB8AC3E}">
        <p14:creationId xmlns:p14="http://schemas.microsoft.com/office/powerpoint/2010/main" val="105165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 Ioannes,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Sancta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Maria Magdalena,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 Stephane,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Ignati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Antiochene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Laurenti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Sancti Adalberte et Stanislaus,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orate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Sanctæ Perpetua et Felicitas,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orate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Sancta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Agnes,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Gregori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Augustine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2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Athanasi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it-IT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Basili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Martine,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Benedicte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9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Sancti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Dominice, </a:t>
            </a:r>
            <a:r>
              <a:rPr lang="pl-PL" sz="4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orate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Ioannes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Maria,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Sancta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Catharina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ora.</a:t>
            </a:r>
            <a:endParaRPr lang="pl-PL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6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Sancta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Teresia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it-IT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Ioannes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Paule,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ora.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Omnes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Sancti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Sanctæ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Dei,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orate</a:t>
            </a: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 nobis.</a:t>
            </a:r>
          </a:p>
        </p:txBody>
      </p:sp>
    </p:spTree>
    <p:extLst>
      <p:ext uri="{BB962C8B-B14F-4D97-AF65-F5344CB8AC3E}">
        <p14:creationId xmlns:p14="http://schemas.microsoft.com/office/powerpoint/2010/main" val="212154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35FE2-F76D-4207-A6B3-17DD2C79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1435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Propitius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omni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omni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peccato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4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morte</a:t>
            </a:r>
            <a:r>
              <a:rPr lang="pl-PL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perpetua,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libera nos, Domine.</a:t>
            </a:r>
          </a:p>
        </p:txBody>
      </p:sp>
    </p:spTree>
    <p:extLst>
      <p:ext uri="{BB962C8B-B14F-4D97-AF65-F5344CB8AC3E}">
        <p14:creationId xmlns:p14="http://schemas.microsoft.com/office/powerpoint/2010/main" val="107149659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261</Words>
  <Application>Microsoft Office PowerPoint</Application>
  <PresentationFormat>Pokaz na ekranie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JanekR_Prorok</dc:creator>
  <cp:lastModifiedBy>Domek</cp:lastModifiedBy>
  <cp:revision>20</cp:revision>
  <dcterms:created xsi:type="dcterms:W3CDTF">2018-03-31T17:17:26Z</dcterms:created>
  <dcterms:modified xsi:type="dcterms:W3CDTF">2019-07-22T20:14:33Z</dcterms:modified>
</cp:coreProperties>
</file>