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Merriweather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erriweather-bold.fntdata"/><Relationship Id="rId10" Type="http://schemas.openxmlformats.org/officeDocument/2006/relationships/font" Target="fonts/Merriweather-regular.fntdata"/><Relationship Id="rId13" Type="http://schemas.openxmlformats.org/officeDocument/2006/relationships/font" Target="fonts/Merriweather-boldItalic.fntdata"/><Relationship Id="rId12" Type="http://schemas.openxmlformats.org/officeDocument/2006/relationships/font" Target="fonts/Merriweather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png"/><Relationship Id="rId4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Relationship Id="rId4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934625"/>
            <a:ext cx="8520600" cy="23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SOURCE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</a:rPr>
              <a:t>A Game About Robots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204400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By Janek and Shannon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2050" y="93462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7225" y="934625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Source	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A metroidvania style game in which you play a repairs droid on an alien planet.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The gameplay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Open world but the player is limited by their skill and gear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Enemies drop parts based on the area they’re killed in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Weapons are found at set points in levels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The player can take four weapons at once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The player can upgrade weapons as they go along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All weapons are equally powerful in different situations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Limited by charge that comes back over time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Still metroidvania style upgrades, but they aren’t required, they just make aspects easier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Last time...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0850" y="1017726"/>
            <a:ext cx="6445624" cy="384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181625" y="725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Any 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