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CovidDashboard_16525744838500/Dashboard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74BC206-89C4-414E-85C0-00F9AA307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  <p:sp>
        <p:nvSpPr>
          <p:cNvPr id="3" name="slide1">
            <a:extLst>
              <a:ext uri="{FF2B5EF4-FFF2-40B4-BE49-F238E27FC236}">
                <a16:creationId xmlns:a16="http://schemas.microsoft.com/office/drawing/2014/main" id="{6F53E551-1B05-34FC-C490-7EEF2E49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4657725" cy="762000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Covid 19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Covid 19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Dashboard</dc:title>
  <dc:creator/>
  <cp:lastModifiedBy>Janel Monroe</cp:lastModifiedBy>
  <cp:revision>1</cp:revision>
  <dcterms:created xsi:type="dcterms:W3CDTF">2022-05-26T21:32:03Z</dcterms:created>
  <dcterms:modified xsi:type="dcterms:W3CDTF">2022-05-26T21:35:26Z</dcterms:modified>
</cp:coreProperties>
</file>