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E09F-DD68-40FE-B2D5-FBE0CDDBD696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989-2574-40DA-AFB0-581A3313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E09F-DD68-40FE-B2D5-FBE0CDDBD696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989-2574-40DA-AFB0-581A3313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2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E09F-DD68-40FE-B2D5-FBE0CDDBD696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989-2574-40DA-AFB0-581A3313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2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E09F-DD68-40FE-B2D5-FBE0CDDBD696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989-2574-40DA-AFB0-581A3313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E09F-DD68-40FE-B2D5-FBE0CDDBD696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989-2574-40DA-AFB0-581A3313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7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E09F-DD68-40FE-B2D5-FBE0CDDBD696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989-2574-40DA-AFB0-581A3313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4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E09F-DD68-40FE-B2D5-FBE0CDDBD696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989-2574-40DA-AFB0-581A3313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5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E09F-DD68-40FE-B2D5-FBE0CDDBD696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989-2574-40DA-AFB0-581A3313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2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E09F-DD68-40FE-B2D5-FBE0CDDBD696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989-2574-40DA-AFB0-581A3313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2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E09F-DD68-40FE-B2D5-FBE0CDDBD696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989-2574-40DA-AFB0-581A3313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8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E09F-DD68-40FE-B2D5-FBE0CDDBD696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989-2574-40DA-AFB0-581A3313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1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E09F-DD68-40FE-B2D5-FBE0CDDBD696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1989-2574-40DA-AFB0-581A3313E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3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040" y="1981201"/>
            <a:ext cx="503521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Get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1" y="1981201"/>
            <a:ext cx="533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Filter Data</a:t>
            </a:r>
            <a:endParaRPr 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4648200" y="1981201"/>
            <a:ext cx="732121" cy="1066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Store Spike Waveforms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66259" y="3276600"/>
            <a:ext cx="732121" cy="1066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Determine </a:t>
            </a:r>
            <a:r>
              <a:rPr lang="en-US" sz="800" dirty="0" err="1" smtClean="0"/>
              <a:t>Peristimulus</a:t>
            </a:r>
            <a:r>
              <a:rPr lang="en-US" sz="800" dirty="0" smtClean="0"/>
              <a:t> Spikes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270219" y="1981201"/>
            <a:ext cx="732121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Update RMS and Mean</a:t>
            </a:r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786840" y="1981201"/>
            <a:ext cx="719701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Global Mean Subtract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3227546" y="1987551"/>
            <a:ext cx="732121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Detect and Find Positions of Spikes in Buffer</a:t>
            </a:r>
            <a:endParaRPr lang="en-US" sz="800" dirty="0"/>
          </a:p>
        </p:txBody>
      </p:sp>
      <p:sp>
        <p:nvSpPr>
          <p:cNvPr id="11" name="Rectangle 10"/>
          <p:cNvSpPr/>
          <p:nvPr/>
        </p:nvSpPr>
        <p:spPr>
          <a:xfrm>
            <a:off x="5564279" y="3276600"/>
            <a:ext cx="732121" cy="1066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Detect Stimuli</a:t>
            </a:r>
            <a:endParaRPr lang="en-US" sz="8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368239" y="1981201"/>
            <a:ext cx="732121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Plot Spike Waveforms</a:t>
            </a:r>
            <a:endParaRPr lang="en-US" sz="800" dirty="0"/>
          </a:p>
        </p:txBody>
      </p:sp>
      <p:sp>
        <p:nvSpPr>
          <p:cNvPr id="18" name="Rectangle 17"/>
          <p:cNvSpPr/>
          <p:nvPr/>
        </p:nvSpPr>
        <p:spPr>
          <a:xfrm>
            <a:off x="2402293" y="685801"/>
            <a:ext cx="732121" cy="10668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Detect Stimuli</a:t>
            </a:r>
            <a:endParaRPr lang="en-US" sz="8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7340040" y="3276600"/>
            <a:ext cx="732121" cy="1066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Plot  Raster</a:t>
            </a:r>
            <a:endParaRPr lang="en-US" sz="800" dirty="0"/>
          </a:p>
        </p:txBody>
      </p:sp>
      <p:cxnSp>
        <p:nvCxnSpPr>
          <p:cNvPr id="21" name="Elbow Connector 20"/>
          <p:cNvCxnSpPr>
            <a:stCxn id="19" idx="3"/>
            <a:endCxn id="8" idx="2"/>
          </p:cNvCxnSpPr>
          <p:nvPr/>
        </p:nvCxnSpPr>
        <p:spPr>
          <a:xfrm flipV="1">
            <a:off x="8072161" y="3048001"/>
            <a:ext cx="564119" cy="761999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0"/>
            <a:endCxn id="18" idx="1"/>
          </p:cNvCxnSpPr>
          <p:nvPr/>
        </p:nvCxnSpPr>
        <p:spPr>
          <a:xfrm rot="5400000" flipH="1" flipV="1">
            <a:off x="1791697" y="1370605"/>
            <a:ext cx="762000" cy="459192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8" idx="3"/>
            <a:endCxn id="10" idx="0"/>
          </p:cNvCxnSpPr>
          <p:nvPr/>
        </p:nvCxnSpPr>
        <p:spPr>
          <a:xfrm>
            <a:off x="3134414" y="1219201"/>
            <a:ext cx="459193" cy="768350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5" idx="3"/>
            <a:endCxn id="10" idx="1"/>
          </p:cNvCxnSpPr>
          <p:nvPr/>
        </p:nvCxnSpPr>
        <p:spPr>
          <a:xfrm>
            <a:off x="2209801" y="2514601"/>
            <a:ext cx="1017745" cy="6350"/>
          </a:xfrm>
          <a:prstGeom prst="bentConnector3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5380321" y="2508251"/>
            <a:ext cx="1987918" cy="12700"/>
          </a:xfrm>
          <a:prstGeom prst="bentConnector3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2"/>
            <a:endCxn id="11" idx="1"/>
          </p:cNvCxnSpPr>
          <p:nvPr/>
        </p:nvCxnSpPr>
        <p:spPr>
          <a:xfrm rot="16200000" flipH="1">
            <a:off x="4201119" y="2446839"/>
            <a:ext cx="755649" cy="1970672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632439" y="685801"/>
            <a:ext cx="732121" cy="10668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Store Spike Waveforms</a:t>
            </a:r>
          </a:p>
          <a:p>
            <a:pPr algn="ctr"/>
            <a:r>
              <a:rPr lang="en-US" sz="800" dirty="0" smtClean="0"/>
              <a:t>For Stimulus Triggered Waveforms</a:t>
            </a:r>
          </a:p>
        </p:txBody>
      </p:sp>
      <p:cxnSp>
        <p:nvCxnSpPr>
          <p:cNvPr id="39" name="Elbow Connector 38"/>
          <p:cNvCxnSpPr>
            <a:stCxn id="10" idx="3"/>
            <a:endCxn id="36" idx="1"/>
          </p:cNvCxnSpPr>
          <p:nvPr/>
        </p:nvCxnSpPr>
        <p:spPr>
          <a:xfrm flipV="1">
            <a:off x="3959667" y="1219201"/>
            <a:ext cx="672772" cy="1301750"/>
          </a:xfrm>
          <a:prstGeom prst="bentConnector3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0" idx="3"/>
            <a:endCxn id="6" idx="1"/>
          </p:cNvCxnSpPr>
          <p:nvPr/>
        </p:nvCxnSpPr>
        <p:spPr>
          <a:xfrm flipV="1">
            <a:off x="3959667" y="2514601"/>
            <a:ext cx="688533" cy="6350"/>
          </a:xfrm>
          <a:prstGeom prst="bentConnector3">
            <a:avLst/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567786" y="2829898"/>
            <a:ext cx="702446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Spike Array Offsets</a:t>
            </a:r>
            <a:endParaRPr lang="en-US" sz="700" dirty="0"/>
          </a:p>
        </p:txBody>
      </p:sp>
      <p:sp>
        <p:nvSpPr>
          <p:cNvPr id="53" name="Oval 52"/>
          <p:cNvSpPr/>
          <p:nvPr/>
        </p:nvSpPr>
        <p:spPr>
          <a:xfrm>
            <a:off x="6129873" y="3238500"/>
            <a:ext cx="702446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Spike Array Offsets</a:t>
            </a:r>
            <a:endParaRPr lang="en-US" sz="700" dirty="0"/>
          </a:p>
        </p:txBody>
      </p:sp>
      <p:sp>
        <p:nvSpPr>
          <p:cNvPr id="54" name="Oval 53"/>
          <p:cNvSpPr/>
          <p:nvPr/>
        </p:nvSpPr>
        <p:spPr>
          <a:xfrm>
            <a:off x="6698130" y="4038600"/>
            <a:ext cx="1000500" cy="419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 smtClean="0"/>
              <a:t>Peristimulus</a:t>
            </a:r>
            <a:r>
              <a:rPr lang="en-US" sz="700" dirty="0" smtClean="0"/>
              <a:t> Spike Array Offsets</a:t>
            </a:r>
            <a:endParaRPr lang="en-US" sz="700" dirty="0"/>
          </a:p>
        </p:txBody>
      </p:sp>
      <p:cxnSp>
        <p:nvCxnSpPr>
          <p:cNvPr id="55" name="Elbow Connector 54"/>
          <p:cNvCxnSpPr>
            <a:stCxn id="11" idx="3"/>
            <a:endCxn id="7" idx="1"/>
          </p:cNvCxnSpPr>
          <p:nvPr/>
        </p:nvCxnSpPr>
        <p:spPr>
          <a:xfrm>
            <a:off x="6296400" y="3810000"/>
            <a:ext cx="169859" cy="12700"/>
          </a:xfrm>
          <a:prstGeom prst="bentConnector3">
            <a:avLst>
              <a:gd name="adj1" fmla="val 50000"/>
            </a:avLst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7" idx="3"/>
            <a:endCxn id="19" idx="1"/>
          </p:cNvCxnSpPr>
          <p:nvPr/>
        </p:nvCxnSpPr>
        <p:spPr>
          <a:xfrm>
            <a:off x="7198380" y="3810000"/>
            <a:ext cx="141660" cy="12700"/>
          </a:xfrm>
          <a:prstGeom prst="bentConnector3">
            <a:avLst>
              <a:gd name="adj1" fmla="val 50000"/>
            </a:avLst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2" idx="3"/>
            <a:endCxn id="8" idx="1"/>
          </p:cNvCxnSpPr>
          <p:nvPr/>
        </p:nvCxnSpPr>
        <p:spPr>
          <a:xfrm>
            <a:off x="8100360" y="2514601"/>
            <a:ext cx="169859" cy="12700"/>
          </a:xfrm>
          <a:prstGeom prst="bentConnector3">
            <a:avLst>
              <a:gd name="adj1" fmla="val 50000"/>
            </a:avLst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9" idx="3"/>
            <a:endCxn id="5" idx="1"/>
          </p:cNvCxnSpPr>
          <p:nvPr/>
        </p:nvCxnSpPr>
        <p:spPr>
          <a:xfrm>
            <a:off x="1506541" y="2514601"/>
            <a:ext cx="169860" cy="12700"/>
          </a:xfrm>
          <a:prstGeom prst="bentConnector3">
            <a:avLst>
              <a:gd name="adj1" fmla="val 50000"/>
            </a:avLst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4" idx="3"/>
            <a:endCxn id="9" idx="1"/>
          </p:cNvCxnSpPr>
          <p:nvPr/>
        </p:nvCxnSpPr>
        <p:spPr>
          <a:xfrm>
            <a:off x="604561" y="2514601"/>
            <a:ext cx="182279" cy="12700"/>
          </a:xfrm>
          <a:prstGeom prst="bentConnector3">
            <a:avLst>
              <a:gd name="adj1" fmla="val 50000"/>
            </a:avLst>
          </a:prstGeom>
          <a:ln w="285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01040" y="304800"/>
            <a:ext cx="182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TimerCallBackFcn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1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52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HHMI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Herz, Jonathan</dc:creator>
  <cp:lastModifiedBy>Herz, Jonathan</cp:lastModifiedBy>
  <cp:revision>12</cp:revision>
  <dcterms:created xsi:type="dcterms:W3CDTF">2016-10-24T21:32:37Z</dcterms:created>
  <dcterms:modified xsi:type="dcterms:W3CDTF">2016-10-24T22:02:00Z</dcterms:modified>
</cp:coreProperties>
</file>