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56CC-35F5-4B65-B32D-3A6954E1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2EC3D-6D49-4C08-B472-414482162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DB060-6C55-415E-A258-5FDAC10E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8BA4B-C2A9-4730-A6BE-8ECEB2EB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899F9-2DDA-43F0-9BC4-190F711D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39F93-F049-4875-A28B-A4B5BB02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00FAD-5136-43A2-AC92-547CFC5E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143B4-A96D-4E6D-BEDA-3C262E26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02867-F023-464C-BB0C-63A2CDC7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5B0CC-E12D-4501-B781-5F30C120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5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C0714-67D6-4B7E-9752-0E58E915B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75FF28-486E-4EB7-8901-879CD2E67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B8617C-5F26-46DD-9E52-95397BD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EF0AB-5A74-4A9C-8FE9-8A1A276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878B8C-7D83-4F14-8455-A1598AC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5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CCA91-6E1C-4374-80AA-A7A76C16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3DD1B-03A8-42ED-8D42-2D6C6D3A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9483E1-514F-4E21-AB28-B28A63DA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CB64E-BFFF-43B4-AA2C-8332777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25E49-5A9D-41BF-9CA1-8F15CDEB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B8BEE-6A7A-4F81-BFBC-4227493E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89C15-21A7-4224-A174-D8673CE1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BE31BD-7B04-43F6-8717-314F46FD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13A57-5473-45D9-91A1-2998B858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7BC8A-F1ED-47E8-B73A-98176595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F0EAC-AA81-4360-97FB-70F4A184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FA70-A848-44DC-8D56-A995A0E6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182CCF-7D8A-4C13-A7BD-E5D1C8EC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29D981-CE8A-4926-8B1D-C482B4C2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1EBFC1-BF71-46F9-B584-33A8A67C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27848-12E0-45F4-8048-56BEF336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0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D8CD0-0F15-471D-9BCA-EA5A8FC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9E7964-1D9D-48CA-AFD5-50973CBA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44684C-02B9-4DD4-A743-B0FAF512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D1A5FB-5A2E-4280-B1E7-914291354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E7B73F-0F48-4F33-838B-8A6ED8AEC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FB11B-0C2F-425B-8522-52E4D6CE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B14DB-2482-4DEA-A109-57E99A39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D08F22-7C93-4713-8FDC-347A1B3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2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52D1-D203-4443-88F1-A588C1F6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24810D-63CF-44DB-BD6B-F1B5721B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718E73-F762-46A5-A068-16FF52B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B592A7-E6BA-4F90-90CA-03C667B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9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D89F7-6491-46A0-963C-A0804C3F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B1970F-4C8F-4B64-A85D-B38B7B36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A1B1B0-D495-4A94-996B-F1EC1A3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0F910-3AC8-4BD9-83F7-F4F337AD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1CDBB-2860-4517-9513-344238C3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63A29A-E98F-410A-89B2-26F2994A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414F8-EA63-464A-9822-79CA8BE5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B1AF79-7223-42F9-90EE-7B21D69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02673C-5332-47A3-A150-E9476D70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02E84-EF32-406A-AD91-D05C2527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DF1E7F-9B70-4239-ADED-B96CD29EF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47D711-FBDE-400C-AC36-9109120B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FC22EC-76DA-45C0-8BBB-A7200175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3551B6-B53A-4B2E-851C-9CD59095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4ABB89-60EC-416D-B8B8-1EC5EDCA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10FD2D-A32A-4750-A5C5-25C722CC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1C659C-6E50-4894-B3B9-C2B1529E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BC37E-FC7C-4421-A7C5-136BECCA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9889-1A55-44CE-A345-FC9A305FF71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57214C-377F-4AFD-B63F-104AEAA9C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8B1B93-9CA9-438A-80B3-986FE2D7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5FAF-5830-4854-ADA6-C3E5BC0A7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B0D7B40-0093-4714-A424-04CA545944A5}"/>
              </a:ext>
            </a:extLst>
          </p:cNvPr>
          <p:cNvGrpSpPr/>
          <p:nvPr/>
        </p:nvGrpSpPr>
        <p:grpSpPr>
          <a:xfrm>
            <a:off x="2309566" y="2347274"/>
            <a:ext cx="5816339" cy="1621412"/>
            <a:chOff x="2309566" y="2347274"/>
            <a:chExt cx="5816339" cy="1621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70C2AE-6D2D-4F68-A16E-D3E9A91E30EC}"/>
                </a:ext>
              </a:extLst>
            </p:cNvPr>
            <p:cNvSpPr/>
            <p:nvPr/>
          </p:nvSpPr>
          <p:spPr>
            <a:xfrm>
              <a:off x="2309567" y="2347274"/>
              <a:ext cx="1574276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8EB08A3-5FE1-4A7C-A8BD-10FA44586ED1}"/>
                </a:ext>
              </a:extLst>
            </p:cNvPr>
            <p:cNvSpPr/>
            <p:nvPr/>
          </p:nvSpPr>
          <p:spPr>
            <a:xfrm>
              <a:off x="2309566" y="2919953"/>
              <a:ext cx="1244339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AE30EB-37CA-4E6C-92B8-886361103D50}"/>
                </a:ext>
              </a:extLst>
            </p:cNvPr>
            <p:cNvSpPr/>
            <p:nvPr/>
          </p:nvSpPr>
          <p:spPr>
            <a:xfrm>
              <a:off x="3883843" y="2347274"/>
              <a:ext cx="2818615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CF63D6-DD25-4DF9-8DDF-2E2B7E6554AD}"/>
                </a:ext>
              </a:extLst>
            </p:cNvPr>
            <p:cNvSpPr/>
            <p:nvPr/>
          </p:nvSpPr>
          <p:spPr>
            <a:xfrm>
              <a:off x="3553905" y="2919953"/>
              <a:ext cx="2158739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90F2F2-1A80-4577-A0A0-32DEEC4210CB}"/>
                </a:ext>
              </a:extLst>
            </p:cNvPr>
            <p:cNvSpPr/>
            <p:nvPr/>
          </p:nvSpPr>
          <p:spPr>
            <a:xfrm>
              <a:off x="5712643" y="2919953"/>
              <a:ext cx="2413262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D2132-0F52-43D4-AC0F-D16908667A6F}"/>
                </a:ext>
              </a:extLst>
            </p:cNvPr>
            <p:cNvSpPr/>
            <p:nvPr/>
          </p:nvSpPr>
          <p:spPr>
            <a:xfrm>
              <a:off x="2309566" y="3497346"/>
              <a:ext cx="2026764" cy="471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42B189D-5CBC-49B6-8224-81E44B1019CF}"/>
                </a:ext>
              </a:extLst>
            </p:cNvPr>
            <p:cNvSpPr txBox="1"/>
            <p:nvPr/>
          </p:nvSpPr>
          <p:spPr>
            <a:xfrm>
              <a:off x="2931735" y="2398278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A7A8DA2-93F9-41D8-A886-B9E0AAF96549}"/>
                </a:ext>
              </a:extLst>
            </p:cNvPr>
            <p:cNvSpPr txBox="1"/>
            <p:nvPr/>
          </p:nvSpPr>
          <p:spPr>
            <a:xfrm>
              <a:off x="4336330" y="2970957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6017B2-F4E7-4B34-9760-421308294BAF}"/>
                </a:ext>
              </a:extLst>
            </p:cNvPr>
            <p:cNvSpPr txBox="1"/>
            <p:nvPr/>
          </p:nvSpPr>
          <p:spPr>
            <a:xfrm>
              <a:off x="5561801" y="3543636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AD2EDAE-E846-4DAF-8CDB-2CE7E1DECC12}"/>
                </a:ext>
              </a:extLst>
            </p:cNvPr>
            <p:cNvSpPr txBox="1"/>
            <p:nvPr/>
          </p:nvSpPr>
          <p:spPr>
            <a:xfrm>
              <a:off x="6726026" y="2966245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26CD51-9966-4D24-B51A-2057BAC0C05C}"/>
                </a:ext>
              </a:extLst>
            </p:cNvPr>
            <p:cNvSpPr txBox="1"/>
            <p:nvPr/>
          </p:nvSpPr>
          <p:spPr>
            <a:xfrm>
              <a:off x="4991464" y="2398278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B7FF576-CCA3-406E-BD35-C78CF1A28977}"/>
                </a:ext>
              </a:extLst>
            </p:cNvPr>
            <p:cNvSpPr txBox="1"/>
            <p:nvPr/>
          </p:nvSpPr>
          <p:spPr>
            <a:xfrm>
              <a:off x="2780892" y="2966245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E37D4C3-DAE6-47D9-ABB8-0194EE14769F}"/>
                </a:ext>
              </a:extLst>
            </p:cNvPr>
            <p:cNvSpPr txBox="1"/>
            <p:nvPr/>
          </p:nvSpPr>
          <p:spPr>
            <a:xfrm>
              <a:off x="3124977" y="3564848"/>
              <a:ext cx="30168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CD1CAF-357E-4FF3-8D0E-DB8B2D536EE7}"/>
                </a:ext>
              </a:extLst>
            </p:cNvPr>
            <p:cNvSpPr/>
            <p:nvPr/>
          </p:nvSpPr>
          <p:spPr>
            <a:xfrm>
              <a:off x="4336329" y="3500583"/>
              <a:ext cx="2827795" cy="468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3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AE372A55-66A1-4E55-94CA-F34F0D889536}"/>
              </a:ext>
            </a:extLst>
          </p:cNvPr>
          <p:cNvGrpSpPr/>
          <p:nvPr/>
        </p:nvGrpSpPr>
        <p:grpSpPr>
          <a:xfrm>
            <a:off x="2630935" y="1085876"/>
            <a:ext cx="7100331" cy="4522574"/>
            <a:chOff x="2630935" y="1085876"/>
            <a:chExt cx="7100331" cy="45225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B98033-6457-43CF-9B39-5FE746322E04}"/>
                </a:ext>
              </a:extLst>
            </p:cNvPr>
            <p:cNvSpPr/>
            <p:nvPr/>
          </p:nvSpPr>
          <p:spPr>
            <a:xfrm>
              <a:off x="5176887" y="1085876"/>
              <a:ext cx="1838226" cy="697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Listing algorithm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2D45F4-1DEA-4702-B306-6A7D33A2C89E}"/>
                </a:ext>
              </a:extLst>
            </p:cNvPr>
            <p:cNvSpPr/>
            <p:nvPr/>
          </p:nvSpPr>
          <p:spPr>
            <a:xfrm>
              <a:off x="5176887" y="2321118"/>
              <a:ext cx="1838226" cy="697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Greedy algorithm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E424C3-495D-4F93-BAF0-E5DAF22A7A47}"/>
                </a:ext>
              </a:extLst>
            </p:cNvPr>
            <p:cNvSpPr/>
            <p:nvPr/>
          </p:nvSpPr>
          <p:spPr>
            <a:xfrm>
              <a:off x="5176887" y="4910867"/>
              <a:ext cx="1838226" cy="697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Tabu</a:t>
              </a:r>
              <a:r>
                <a:rPr lang="en-US" altLang="zh-TW" dirty="0">
                  <a:solidFill>
                    <a:schemeClr val="tx1"/>
                  </a:solidFill>
                </a:rPr>
                <a:t> algorithm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32CB6C7-57E5-42F0-9A18-A392FCE8090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6000" y="1783459"/>
              <a:ext cx="0" cy="537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F8765D7-C853-4183-9591-866329CD6A18}"/>
                </a:ext>
              </a:extLst>
            </p:cNvPr>
            <p:cNvCxnSpPr/>
            <p:nvPr/>
          </p:nvCxnSpPr>
          <p:spPr>
            <a:xfrm>
              <a:off x="6096000" y="3018701"/>
              <a:ext cx="0" cy="537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9B8B599-39E8-4590-99EC-C2873FD261C6}"/>
                </a:ext>
              </a:extLst>
            </p:cNvPr>
            <p:cNvCxnSpPr/>
            <p:nvPr/>
          </p:nvCxnSpPr>
          <p:spPr>
            <a:xfrm>
              <a:off x="6096000" y="4373208"/>
              <a:ext cx="0" cy="537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圖: 決策 1">
              <a:extLst>
                <a:ext uri="{FF2B5EF4-FFF2-40B4-BE49-F238E27FC236}">
                  <a16:creationId xmlns:a16="http://schemas.microsoft.com/office/drawing/2014/main" id="{7CA3D618-4F7B-49E0-B271-4C9FBC76C97A}"/>
                </a:ext>
              </a:extLst>
            </p:cNvPr>
            <p:cNvSpPr/>
            <p:nvPr/>
          </p:nvSpPr>
          <p:spPr>
            <a:xfrm>
              <a:off x="5032593" y="3556360"/>
              <a:ext cx="2126814" cy="8079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A8FA4A5-78B7-4302-ABCC-32EB2A18226A}"/>
                </a:ext>
              </a:extLst>
            </p:cNvPr>
            <p:cNvSpPr/>
            <p:nvPr/>
          </p:nvSpPr>
          <p:spPr>
            <a:xfrm>
              <a:off x="5388273" y="3757251"/>
              <a:ext cx="14154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stopping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74CA8A3A-55C4-4D20-961A-53038902A620}"/>
                </a:ext>
              </a:extLst>
            </p:cNvPr>
            <p:cNvCxnSpPr>
              <a:stCxn id="7" idx="3"/>
              <a:endCxn id="5" idx="3"/>
            </p:cNvCxnSpPr>
            <p:nvPr/>
          </p:nvCxnSpPr>
          <p:spPr>
            <a:xfrm flipV="1">
              <a:off x="7015113" y="2669910"/>
              <a:ext cx="12700" cy="2589749"/>
            </a:xfrm>
            <a:prstGeom prst="bentConnector3">
              <a:avLst>
                <a:gd name="adj1" fmla="val 712174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F257B6-CC3D-4B41-9632-56AB20B1DFDF}"/>
                </a:ext>
              </a:extLst>
            </p:cNvPr>
            <p:cNvSpPr/>
            <p:nvPr/>
          </p:nvSpPr>
          <p:spPr>
            <a:xfrm>
              <a:off x="7898068" y="3614651"/>
              <a:ext cx="1833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schedule with no maintenance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D38104-885B-43C3-A06E-4B33D927441C}"/>
                </a:ext>
              </a:extLst>
            </p:cNvPr>
            <p:cNvSpPr/>
            <p:nvPr/>
          </p:nvSpPr>
          <p:spPr>
            <a:xfrm>
              <a:off x="2862471" y="1847718"/>
              <a:ext cx="30726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schedule with no maintenance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0F5F02-6855-48F8-B622-1A88FA39CDD5}"/>
                </a:ext>
              </a:extLst>
            </p:cNvPr>
            <p:cNvSpPr/>
            <p:nvPr/>
          </p:nvSpPr>
          <p:spPr>
            <a:xfrm>
              <a:off x="2926080" y="3098440"/>
              <a:ext cx="34938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schedule with maintenance</a:t>
              </a:r>
              <a:endParaRPr lang="zh-TW" altLang="en-US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5507FB74-88DA-40FC-A33B-80F6DB3B871B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469161" y="3960360"/>
              <a:ext cx="5634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51BF639-46E8-4702-8FAD-8E1AEFB40FFE}"/>
                </a:ext>
              </a:extLst>
            </p:cNvPr>
            <p:cNvSpPr/>
            <p:nvPr/>
          </p:nvSpPr>
          <p:spPr>
            <a:xfrm>
              <a:off x="2630935" y="3653797"/>
              <a:ext cx="1838226" cy="697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Report the schedule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69B51BB-63AA-48AE-B559-3CF11CDE7C7B}"/>
                </a:ext>
              </a:extLst>
            </p:cNvPr>
            <p:cNvSpPr/>
            <p:nvPr/>
          </p:nvSpPr>
          <p:spPr>
            <a:xfrm>
              <a:off x="4271361" y="3905151"/>
              <a:ext cx="10039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yes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9ECCA8-A882-48A5-9AB2-694FB4D187CB}"/>
                </a:ext>
              </a:extLst>
            </p:cNvPr>
            <p:cNvSpPr/>
            <p:nvPr/>
          </p:nvSpPr>
          <p:spPr>
            <a:xfrm>
              <a:off x="5328332" y="4431119"/>
              <a:ext cx="8013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no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7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梓妘 廖</dc:creator>
  <cp:lastModifiedBy>梓妘 廖</cp:lastModifiedBy>
  <cp:revision>6</cp:revision>
  <dcterms:created xsi:type="dcterms:W3CDTF">2021-01-07T08:26:30Z</dcterms:created>
  <dcterms:modified xsi:type="dcterms:W3CDTF">2021-01-07T16:49:59Z</dcterms:modified>
</cp:coreProperties>
</file>