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7" d="100"/>
          <a:sy n="77" d="100"/>
        </p:scale>
        <p:origin x="20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9E729-5D27-4DC4-8186-A20C326B2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93FDF-E73C-4593-8DF6-4EADB48BC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B03EA-D414-4995-A0AE-A196F6B1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4649-278A-4DC4-B97F-3F92CE02179D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E7596-28D0-4489-AD50-F6E4C80E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5A19F-9944-48A8-B4E0-45CE264E4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3289-8888-467B-87C3-AEE22421C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57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555D6-A0FD-40FD-B92F-41890C9E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03EEE-BF27-4291-B9E4-1F7155CC5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DF031-E73D-4C2B-808B-0BBE88BBD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4649-278A-4DC4-B97F-3F92CE02179D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4D459-B422-4AE0-AD79-91BE2D95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70F17-1CCE-4B64-B575-7B3154E4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3289-8888-467B-87C3-AEE22421C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09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83579D-B0F8-4878-AEDD-0A4B9D141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D410A-8974-4F41-A6B8-FC2F2AE80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CDF0E-A100-43A8-B887-E65B155D4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4649-278A-4DC4-B97F-3F92CE02179D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14981-7ED5-40BF-B164-B3DA2CF31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12BEC-AC3B-4F87-9FFD-517AD574A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3289-8888-467B-87C3-AEE22421C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35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3B72-B448-476D-9980-15DBFAA1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1BEC0-1A52-4AC7-A7AC-EBCDC0634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1264B-45F2-4CE3-B2F3-9F97E67F1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4649-278A-4DC4-B97F-3F92CE02179D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C71D6-0938-4817-BE61-BEC18E784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D440D-C4D0-4A2A-AFFA-6A43AE8C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3289-8888-467B-87C3-AEE22421C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18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4B7C-BD17-4462-BF73-5E4AB2D3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094D-0026-4C9A-9271-AB0BAD240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0368E-BD90-44FA-B050-F8FB5A215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4649-278A-4DC4-B97F-3F92CE02179D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D7749-FA05-495C-8204-54337316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D2056-6027-4957-909D-F89452C0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3289-8888-467B-87C3-AEE22421C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75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5163-AB56-48D5-B68F-29EEC1E2B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C6C0B-B81C-4A04-A9AF-4A64AC7B1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7E1F6-A423-49A8-940C-482D7139D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38221-71C8-410A-8403-C3E9CAA4F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4649-278A-4DC4-B97F-3F92CE02179D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2095F-1875-472D-B721-7E72A6AF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56A46-6C79-4C63-823A-C1FE1D04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3289-8888-467B-87C3-AEE22421C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30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1C3F-7923-4868-81E6-71FB2ABAD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A1F87-D5C9-4D81-B36A-2C0CD54AF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52C64-8647-4B55-A308-6D118A486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EE1E6D-CF7D-4E4A-A6CE-A9B018894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C3A3D-8774-4997-AC5E-B1F6AE5AF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BA4B84-4865-4A9D-891F-1EFBC91B5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4649-278A-4DC4-B97F-3F92CE02179D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971D5D-15E7-48A9-B8E6-E99D265F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6F70D2-C178-48DE-A294-21F3DF043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3289-8888-467B-87C3-AEE22421C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9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5FD4-A02A-44C1-ABF4-0F666300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5A410-BF50-470E-AA22-F25B8820C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4649-278A-4DC4-B97F-3F92CE02179D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61277C-569D-4139-BFA2-9AABFA23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AFCC8-A2FE-4130-AB70-F433F080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3289-8888-467B-87C3-AEE22421C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56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866AFC-1629-4266-B5A2-4BA957192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4649-278A-4DC4-B97F-3F92CE02179D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018B0-C733-4FFA-BB9A-B640D896E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2862F-EC41-4D88-8ADC-0BE2D97D4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3289-8888-467B-87C3-AEE22421C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33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CD09A-76D0-434D-99E2-2D1D4C6FB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01753-9414-45CA-831D-CFB2E3169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A8486-C55F-4A9F-A787-BC1A35D06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F681C-1490-4C58-BBD7-98CC49740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4649-278A-4DC4-B97F-3F92CE02179D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4EE17-8007-47A0-8084-0BFE876F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4F82C-0719-48D3-8C81-AA8751D8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3289-8888-467B-87C3-AEE22421C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6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E8E1-17F5-4E10-B2C1-71274A3DF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A3B07F-E22B-4E75-9279-0B38B16D1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391BE-C030-480E-AF9F-266F86798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B9E2F-A249-422D-A3CF-689340AA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4649-278A-4DC4-B97F-3F92CE02179D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47FC5-3D3E-4E8F-B9C4-F2CE91F9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BAEAB-55AA-4488-AF13-3B3B7C383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3289-8888-467B-87C3-AEE22421C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10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99657-B60F-4E18-A92D-4F1665505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24236-7868-4FC8-86CD-BA8ABF462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013C5-BBBE-4E28-904E-803D33301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D4649-278A-4DC4-B97F-3F92CE02179D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346C8-400F-40C2-A79E-4EA9392B8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96975-A9C3-4D8F-8E06-3A0762D21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63289-8888-467B-87C3-AEE22421C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92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A5AB37-E2B6-4EC9-BF1D-D322ABC311AD}"/>
              </a:ext>
            </a:extLst>
          </p:cNvPr>
          <p:cNvSpPr/>
          <p:nvPr/>
        </p:nvSpPr>
        <p:spPr>
          <a:xfrm>
            <a:off x="5033171" y="1998434"/>
            <a:ext cx="2192785" cy="1440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0EA00-6777-425A-8246-92049EF7EC48}"/>
              </a:ext>
            </a:extLst>
          </p:cNvPr>
          <p:cNvSpPr txBox="1"/>
          <p:nvPr/>
        </p:nvSpPr>
        <p:spPr>
          <a:xfrm>
            <a:off x="5033172" y="1997468"/>
            <a:ext cx="2192784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5B2BA-3187-4D32-A595-6296C355E9B8}"/>
              </a:ext>
            </a:extLst>
          </p:cNvPr>
          <p:cNvSpPr txBox="1"/>
          <p:nvPr/>
        </p:nvSpPr>
        <p:spPr>
          <a:xfrm>
            <a:off x="5012997" y="2279135"/>
            <a:ext cx="21927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First_Name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Last_Name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Privilege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5DD2EF2-FDA0-4334-85AF-00B686A295FB}"/>
              </a:ext>
            </a:extLst>
          </p:cNvPr>
          <p:cNvSpPr/>
          <p:nvPr/>
        </p:nvSpPr>
        <p:spPr>
          <a:xfrm rot="1557825">
            <a:off x="5535496" y="3468035"/>
            <a:ext cx="164769" cy="1420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DC6F1810-42CA-477F-B48E-B25E9CFC93E0}"/>
              </a:ext>
            </a:extLst>
          </p:cNvPr>
          <p:cNvSpPr/>
          <p:nvPr/>
        </p:nvSpPr>
        <p:spPr>
          <a:xfrm rot="19622028">
            <a:off x="6520440" y="3449478"/>
            <a:ext cx="164769" cy="14204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58E6E9-3690-4827-8354-D593B91765D3}"/>
              </a:ext>
            </a:extLst>
          </p:cNvPr>
          <p:cNvCxnSpPr>
            <a:cxnSpLocks/>
          </p:cNvCxnSpPr>
          <p:nvPr/>
        </p:nvCxnSpPr>
        <p:spPr>
          <a:xfrm flipH="1">
            <a:off x="5404495" y="3613203"/>
            <a:ext cx="180000" cy="27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07D5AF-9470-44F5-ADD5-C3D40562C4E9}"/>
              </a:ext>
            </a:extLst>
          </p:cNvPr>
          <p:cNvCxnSpPr>
            <a:cxnSpLocks/>
          </p:cNvCxnSpPr>
          <p:nvPr/>
        </p:nvCxnSpPr>
        <p:spPr>
          <a:xfrm>
            <a:off x="6639891" y="3572170"/>
            <a:ext cx="180000" cy="28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2935F2-CE67-4085-A18B-4CFCD21F1976}"/>
              </a:ext>
            </a:extLst>
          </p:cNvPr>
          <p:cNvSpPr txBox="1"/>
          <p:nvPr/>
        </p:nvSpPr>
        <p:spPr>
          <a:xfrm>
            <a:off x="4896842" y="3860170"/>
            <a:ext cx="912920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1F3BE1-FC4C-48FD-9EE3-9027974800CF}"/>
              </a:ext>
            </a:extLst>
          </p:cNvPr>
          <p:cNvSpPr txBox="1"/>
          <p:nvPr/>
        </p:nvSpPr>
        <p:spPr>
          <a:xfrm>
            <a:off x="6317737" y="3883203"/>
            <a:ext cx="912920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D369BB-6B4C-466B-BE8A-39BA62F80FB1}"/>
              </a:ext>
            </a:extLst>
          </p:cNvPr>
          <p:cNvSpPr/>
          <p:nvPr/>
        </p:nvSpPr>
        <p:spPr>
          <a:xfrm>
            <a:off x="1249809" y="577049"/>
            <a:ext cx="2130641" cy="1278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BBE2D5-9C51-428B-9584-FC07FB42650D}"/>
              </a:ext>
            </a:extLst>
          </p:cNvPr>
          <p:cNvSpPr txBox="1"/>
          <p:nvPr/>
        </p:nvSpPr>
        <p:spPr>
          <a:xfrm>
            <a:off x="1249809" y="577049"/>
            <a:ext cx="2129995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5E400E-5DBB-420B-AC41-20C04EEBC712}"/>
              </a:ext>
            </a:extLst>
          </p:cNvPr>
          <p:cNvSpPr txBox="1"/>
          <p:nvPr/>
        </p:nvSpPr>
        <p:spPr>
          <a:xfrm>
            <a:off x="1249808" y="884826"/>
            <a:ext cx="219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Login_Time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Logout_Time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D919DDB3-F800-4B0A-913F-28A575AE7DF3}"/>
              </a:ext>
            </a:extLst>
          </p:cNvPr>
          <p:cNvSpPr/>
          <p:nvPr/>
        </p:nvSpPr>
        <p:spPr>
          <a:xfrm>
            <a:off x="4469440" y="1011600"/>
            <a:ext cx="1148737" cy="442611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7C5986-8DBB-4BA3-A01F-1B8C59F14A47}"/>
              </a:ext>
            </a:extLst>
          </p:cNvPr>
          <p:cNvSpPr txBox="1"/>
          <p:nvPr/>
        </p:nvSpPr>
        <p:spPr>
          <a:xfrm>
            <a:off x="4784819" y="1073148"/>
            <a:ext cx="735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C11EC9-B27A-4C0A-9301-A3B12A090719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5793724" y="1234852"/>
            <a:ext cx="0" cy="761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CF5388-7186-4C45-BF0E-CAEC2FBF5A32}"/>
              </a:ext>
            </a:extLst>
          </p:cNvPr>
          <p:cNvCxnSpPr>
            <a:cxnSpLocks/>
          </p:cNvCxnSpPr>
          <p:nvPr/>
        </p:nvCxnSpPr>
        <p:spPr>
          <a:xfrm flipH="1" flipV="1">
            <a:off x="3379804" y="1234800"/>
            <a:ext cx="905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iamond 28">
            <a:extLst>
              <a:ext uri="{FF2B5EF4-FFF2-40B4-BE49-F238E27FC236}">
                <a16:creationId xmlns:a16="http://schemas.microsoft.com/office/drawing/2014/main" id="{178269B4-C724-4EAE-B586-034EFCD3900F}"/>
              </a:ext>
            </a:extLst>
          </p:cNvPr>
          <p:cNvSpPr/>
          <p:nvPr/>
        </p:nvSpPr>
        <p:spPr>
          <a:xfrm>
            <a:off x="4293893" y="945907"/>
            <a:ext cx="1499831" cy="57788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5325D0-A970-4763-A0C9-0FCF59CD4670}"/>
              </a:ext>
            </a:extLst>
          </p:cNvPr>
          <p:cNvCxnSpPr>
            <a:cxnSpLocks/>
          </p:cNvCxnSpPr>
          <p:nvPr/>
        </p:nvCxnSpPr>
        <p:spPr>
          <a:xfrm>
            <a:off x="1345059" y="1154583"/>
            <a:ext cx="82664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AA28CB-309E-44A6-9A10-068AE246AAA7}"/>
              </a:ext>
            </a:extLst>
          </p:cNvPr>
          <p:cNvCxnSpPr>
            <a:cxnSpLocks/>
          </p:cNvCxnSpPr>
          <p:nvPr/>
        </p:nvCxnSpPr>
        <p:spPr>
          <a:xfrm>
            <a:off x="1335534" y="1363933"/>
            <a:ext cx="936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2392D9D-6C9E-4F93-915C-58E77F2F554B}"/>
              </a:ext>
            </a:extLst>
          </p:cNvPr>
          <p:cNvSpPr/>
          <p:nvPr/>
        </p:nvSpPr>
        <p:spPr>
          <a:xfrm>
            <a:off x="8754402" y="578015"/>
            <a:ext cx="2187782" cy="1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A82DB1-3C58-40AE-878D-665EDF2130DE}"/>
              </a:ext>
            </a:extLst>
          </p:cNvPr>
          <p:cNvSpPr txBox="1"/>
          <p:nvPr/>
        </p:nvSpPr>
        <p:spPr>
          <a:xfrm>
            <a:off x="8754402" y="577049"/>
            <a:ext cx="2192784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870E47-CB77-46AC-B588-9917F670147D}"/>
              </a:ext>
            </a:extLst>
          </p:cNvPr>
          <p:cNvSpPr txBox="1"/>
          <p:nvPr/>
        </p:nvSpPr>
        <p:spPr>
          <a:xfrm>
            <a:off x="8754402" y="885792"/>
            <a:ext cx="2192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Transaction_ID</a:t>
            </a:r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925D9688-8489-44F8-B4CE-AD4041CD0743}"/>
              </a:ext>
            </a:extLst>
          </p:cNvPr>
          <p:cNvSpPr/>
          <p:nvPr/>
        </p:nvSpPr>
        <p:spPr>
          <a:xfrm>
            <a:off x="6426259" y="1007801"/>
            <a:ext cx="1148737" cy="442611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5B0687-3E71-40A7-BAC4-C90CB001E39A}"/>
              </a:ext>
            </a:extLst>
          </p:cNvPr>
          <p:cNvSpPr txBox="1"/>
          <p:nvPr/>
        </p:nvSpPr>
        <p:spPr>
          <a:xfrm>
            <a:off x="6639891" y="1061764"/>
            <a:ext cx="735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657C2EB-9156-455A-9AE6-38CC804D8C2E}"/>
              </a:ext>
            </a:extLst>
          </p:cNvPr>
          <p:cNvCxnSpPr>
            <a:cxnSpLocks/>
          </p:cNvCxnSpPr>
          <p:nvPr/>
        </p:nvCxnSpPr>
        <p:spPr>
          <a:xfrm flipH="1">
            <a:off x="7536896" y="1243050"/>
            <a:ext cx="12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8EC5AEEA-6811-4CF1-940D-88A84EFFA7EB}"/>
              </a:ext>
            </a:extLst>
          </p:cNvPr>
          <p:cNvSpPr/>
          <p:nvPr/>
        </p:nvSpPr>
        <p:spPr>
          <a:xfrm>
            <a:off x="8754402" y="3085147"/>
            <a:ext cx="2188167" cy="35974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49C9E2-CB99-4950-8BE4-3A05A0628F65}"/>
              </a:ext>
            </a:extLst>
          </p:cNvPr>
          <p:cNvSpPr txBox="1"/>
          <p:nvPr/>
        </p:nvSpPr>
        <p:spPr>
          <a:xfrm>
            <a:off x="8754402" y="3084183"/>
            <a:ext cx="2192784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35C77A-BD53-4337-B3BB-CD9967099B3D}"/>
              </a:ext>
            </a:extLst>
          </p:cNvPr>
          <p:cNvSpPr txBox="1"/>
          <p:nvPr/>
        </p:nvSpPr>
        <p:spPr>
          <a:xfrm>
            <a:off x="8759097" y="3410729"/>
            <a:ext cx="21927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First_Name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Last_Name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Street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Street_Number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Street_Name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Apt/House_Number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City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State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ZIP_Code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Lifetime_Earned_Points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Points_Available</a:t>
            </a:r>
          </a:p>
        </p:txBody>
      </p:sp>
      <p:sp>
        <p:nvSpPr>
          <p:cNvPr id="54" name="Diamond 53">
            <a:extLst>
              <a:ext uri="{FF2B5EF4-FFF2-40B4-BE49-F238E27FC236}">
                <a16:creationId xmlns:a16="http://schemas.microsoft.com/office/drawing/2014/main" id="{78F5C206-D0A1-4EA3-B03D-728C35F0AEB1}"/>
              </a:ext>
            </a:extLst>
          </p:cNvPr>
          <p:cNvSpPr/>
          <p:nvPr/>
        </p:nvSpPr>
        <p:spPr>
          <a:xfrm>
            <a:off x="9262616" y="2248097"/>
            <a:ext cx="1148737" cy="442611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2552B39-F8F6-45E4-88A6-0B630A6702EA}"/>
              </a:ext>
            </a:extLst>
          </p:cNvPr>
          <p:cNvSpPr txBox="1"/>
          <p:nvPr/>
        </p:nvSpPr>
        <p:spPr>
          <a:xfrm>
            <a:off x="9477081" y="2305245"/>
            <a:ext cx="735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F80EA04-FBD8-4663-9B87-2AAE5EA3D0F0}"/>
              </a:ext>
            </a:extLst>
          </p:cNvPr>
          <p:cNvCxnSpPr>
            <a:cxnSpLocks/>
            <a:stCxn id="38" idx="2"/>
            <a:endCxn id="54" idx="0"/>
          </p:cNvCxnSpPr>
          <p:nvPr/>
        </p:nvCxnSpPr>
        <p:spPr>
          <a:xfrm flipH="1">
            <a:off x="9836985" y="1831931"/>
            <a:ext cx="11308" cy="416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52E306D-0ED3-4E7B-9C78-DFEB02A7D854}"/>
              </a:ext>
            </a:extLst>
          </p:cNvPr>
          <p:cNvCxnSpPr>
            <a:stCxn id="54" idx="2"/>
            <a:endCxn id="50" idx="0"/>
          </p:cNvCxnSpPr>
          <p:nvPr/>
        </p:nvCxnSpPr>
        <p:spPr>
          <a:xfrm>
            <a:off x="9836985" y="2690708"/>
            <a:ext cx="0" cy="393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CE1BD1BB-3DA8-4381-8018-C4DF9A1D45E5}"/>
              </a:ext>
            </a:extLst>
          </p:cNvPr>
          <p:cNvSpPr/>
          <p:nvPr/>
        </p:nvSpPr>
        <p:spPr>
          <a:xfrm>
            <a:off x="1249424" y="4142000"/>
            <a:ext cx="2192784" cy="1561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1BE10CD-C155-489B-A466-EBAEE7DE4030}"/>
              </a:ext>
            </a:extLst>
          </p:cNvPr>
          <p:cNvSpPr txBox="1"/>
          <p:nvPr/>
        </p:nvSpPr>
        <p:spPr>
          <a:xfrm>
            <a:off x="1249424" y="4096096"/>
            <a:ext cx="2192784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77820B-3A3A-477C-996F-3DC0FEA08C52}"/>
              </a:ext>
            </a:extLst>
          </p:cNvPr>
          <p:cNvSpPr txBox="1"/>
          <p:nvPr/>
        </p:nvSpPr>
        <p:spPr>
          <a:xfrm>
            <a:off x="1249424" y="4405696"/>
            <a:ext cx="21927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Number_in_Stock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53CF9A7-0200-47BA-8C44-F71D86CD3033}"/>
              </a:ext>
            </a:extLst>
          </p:cNvPr>
          <p:cNvCxnSpPr>
            <a:cxnSpLocks/>
          </p:cNvCxnSpPr>
          <p:nvPr/>
        </p:nvCxnSpPr>
        <p:spPr>
          <a:xfrm flipH="1">
            <a:off x="7536896" y="1206498"/>
            <a:ext cx="12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5FA4289-195C-4D89-A8C9-E3B679B1181D}"/>
              </a:ext>
            </a:extLst>
          </p:cNvPr>
          <p:cNvCxnSpPr>
            <a:cxnSpLocks/>
          </p:cNvCxnSpPr>
          <p:nvPr/>
        </p:nvCxnSpPr>
        <p:spPr>
          <a:xfrm flipH="1">
            <a:off x="531871" y="347726"/>
            <a:ext cx="58855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524B1965-1F99-4786-8234-92F04674F807}"/>
              </a:ext>
            </a:extLst>
          </p:cNvPr>
          <p:cNvCxnSpPr>
            <a:endCxn id="63" idx="1"/>
          </p:cNvCxnSpPr>
          <p:nvPr/>
        </p:nvCxnSpPr>
        <p:spPr>
          <a:xfrm rot="16200000" flipH="1">
            <a:off x="-1430726" y="2310322"/>
            <a:ext cx="4642746" cy="71755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7DB6A9E-5FAB-4569-982A-31EA47C86279}"/>
              </a:ext>
            </a:extLst>
          </p:cNvPr>
          <p:cNvCxnSpPr>
            <a:cxnSpLocks/>
          </p:cNvCxnSpPr>
          <p:nvPr/>
        </p:nvCxnSpPr>
        <p:spPr>
          <a:xfrm flipV="1">
            <a:off x="6417381" y="347725"/>
            <a:ext cx="0" cy="881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56">
            <a:extLst>
              <a:ext uri="{FF2B5EF4-FFF2-40B4-BE49-F238E27FC236}">
                <a16:creationId xmlns:a16="http://schemas.microsoft.com/office/drawing/2014/main" id="{2420E1E8-D6ED-6F4D-AE7F-893A9A473F4B}"/>
              </a:ext>
            </a:extLst>
          </p:cNvPr>
          <p:cNvCxnSpPr>
            <a:cxnSpLocks/>
          </p:cNvCxnSpPr>
          <p:nvPr/>
        </p:nvCxnSpPr>
        <p:spPr>
          <a:xfrm flipH="1">
            <a:off x="9751856" y="1850699"/>
            <a:ext cx="11308" cy="416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93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4952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88</Words>
  <Application>Microsoft Macintosh PowerPoint</Application>
  <PresentationFormat>宽屏</PresentationFormat>
  <Paragraphs>37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Zhu</dc:creator>
  <cp:lastModifiedBy>Microsoft Office User</cp:lastModifiedBy>
  <cp:revision>57</cp:revision>
  <dcterms:created xsi:type="dcterms:W3CDTF">2018-10-25T21:41:39Z</dcterms:created>
  <dcterms:modified xsi:type="dcterms:W3CDTF">2018-11-21T00:30:58Z</dcterms:modified>
</cp:coreProperties>
</file>