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L:\&#1055;&#1088;&#1072;&#1082;&#1090;&#1080;&#1082;&#1072;\&#1043;&#1083;&#1072;&#1074;&#1085;&#1072;&#1103;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hyperlink" Target="https://cloud.mail.ru/public/QpHD/2177dJ6u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7772400" cy="1470025"/>
          </a:xfrm>
        </p:spPr>
        <p:txBody>
          <a:bodyPr/>
          <a:lstStyle/>
          <a:p>
            <a:r>
              <a:rPr lang="ru-RU" sz="1600" dirty="0"/>
              <a:t>Министерство общего и профессионального образования Ростовской области</a:t>
            </a:r>
            <a:br>
              <a:rPr lang="ru-RU" sz="1600" dirty="0"/>
            </a:br>
            <a:r>
              <a:rPr lang="ru-RU" sz="1600" dirty="0"/>
              <a:t>государственное бюджетное профессиональное образовательное учреждение</a:t>
            </a:r>
            <a:br>
              <a:rPr lang="ru-RU" sz="1600" dirty="0"/>
            </a:br>
            <a:r>
              <a:rPr lang="ru-RU" sz="1600" dirty="0"/>
              <a:t>Ростовской области</a:t>
            </a:r>
            <a:br>
              <a:rPr lang="ru-RU" sz="1600" dirty="0"/>
            </a:br>
            <a:r>
              <a:rPr lang="ru-RU" sz="1600" dirty="0"/>
              <a:t>«Белокалитвинский гуманитарно-индустриальный техникум»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051720" y="1556793"/>
            <a:ext cx="457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 </a:t>
            </a:r>
            <a:r>
              <a:rPr lang="ru-RU" sz="1600" dirty="0" smtClean="0"/>
              <a:t>Учебная практика</a:t>
            </a:r>
          </a:p>
          <a:p>
            <a:pPr algn="ctr"/>
            <a:r>
              <a:rPr lang="ru-RU" sz="1600" dirty="0" smtClean="0"/>
              <a:t>Тема: Определение направлений самообразования</a:t>
            </a:r>
          </a:p>
          <a:p>
            <a:pPr algn="ctr"/>
            <a:r>
              <a:rPr lang="ru-RU" sz="1600" dirty="0" smtClean="0"/>
              <a:t>Учебная дисциплина: МДК 05.01	</a:t>
            </a:r>
          </a:p>
          <a:p>
            <a:endParaRPr lang="ru-RU" dirty="0"/>
          </a:p>
        </p:txBody>
      </p:sp>
      <p:sp>
        <p:nvSpPr>
          <p:cNvPr id="5" name="Подзаголовок 1"/>
          <p:cNvSpPr txBox="1">
            <a:spLocks/>
          </p:cNvSpPr>
          <p:nvPr/>
        </p:nvSpPr>
        <p:spPr>
          <a:xfrm>
            <a:off x="6516216" y="1556792"/>
            <a:ext cx="2491382" cy="1512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900" smtClean="0"/>
              <a:t>Специальность 09.02.05</a:t>
            </a:r>
          </a:p>
          <a:p>
            <a:r>
              <a:rPr lang="ru-RU" sz="1900" smtClean="0"/>
              <a:t>Прикладная информатика</a:t>
            </a:r>
          </a:p>
          <a:p>
            <a:r>
              <a:rPr lang="ru-RU" sz="1900" smtClean="0"/>
              <a:t>(по отраслям)</a:t>
            </a:r>
          </a:p>
          <a:p>
            <a:endParaRPr lang="ru-RU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 Выполнил студент группы ИП-27</a:t>
            </a:r>
          </a:p>
          <a:p>
            <a:pPr algn="r"/>
            <a:r>
              <a:rPr lang="ru-RU" sz="1600" dirty="0" smtClean="0"/>
              <a:t>                                                         В.А. </a:t>
            </a:r>
            <a:r>
              <a:rPr lang="ru-RU" sz="1600" dirty="0" err="1" smtClean="0"/>
              <a:t>Чебураков</a:t>
            </a:r>
            <a:r>
              <a:rPr lang="ru-RU" sz="1600" dirty="0" smtClean="0"/>
              <a:t>	</a:t>
            </a:r>
          </a:p>
          <a:p>
            <a:r>
              <a:rPr lang="ru-RU" sz="1600" dirty="0" smtClean="0"/>
              <a:t>Проверил преподаватель</a:t>
            </a:r>
          </a:p>
          <a:p>
            <a:pPr algn="r"/>
            <a:r>
              <a:rPr lang="ru-RU" sz="1600" dirty="0" smtClean="0"/>
              <a:t>                                                    И. В. Комиссарова</a:t>
            </a:r>
          </a:p>
          <a:p>
            <a:pPr algn="ctr"/>
            <a:r>
              <a:rPr lang="ru-RU" sz="1600" dirty="0" smtClean="0"/>
              <a:t> </a:t>
            </a:r>
          </a:p>
          <a:p>
            <a:pPr algn="ctr"/>
            <a:r>
              <a:rPr lang="ru-RU" sz="1600" dirty="0" err="1" smtClean="0"/>
              <a:t>Оценка__________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10265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ГЛАВНАЯ СТРАНИЦА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На главной странице находится моё изображение и некоторая информация обо мне</a:t>
            </a:r>
          </a:p>
          <a:p>
            <a:r>
              <a:rPr lang="ru-RU" dirty="0" smtClean="0"/>
              <a:t>Контактные данные в подвале расположены на всех страницах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92896"/>
            <a:ext cx="8721023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79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дОСТИЖЕНИЯ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На странице достижения кратко описаны некоторые достижения и существуют 2 изображения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276872"/>
            <a:ext cx="8723379" cy="425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10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ОБ АВТОРЕ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На этой странице находится автобиография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78" y="2061393"/>
            <a:ext cx="8893496" cy="428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146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Хобби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На странице хобби описаны мои хобби</a:t>
            </a:r>
            <a:endParaRPr lang="ru-RU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36912"/>
            <a:ext cx="8661373" cy="3951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622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Страница работы содержит ссылки(облако) на мою готовую практику и на </a:t>
            </a:r>
            <a:r>
              <a:rPr lang="ru-RU" dirty="0" err="1" smtClean="0"/>
              <a:t>экзамеционное</a:t>
            </a:r>
            <a:r>
              <a:rPr lang="ru-RU" dirty="0" smtClean="0"/>
              <a:t> задание(выполнение)</a:t>
            </a:r>
          </a:p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21185"/>
            <a:ext cx="6408712" cy="446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74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Это моя первая работа с языком </a:t>
            </a:r>
            <a:r>
              <a:rPr lang="en-US" dirty="0" smtClean="0"/>
              <a:t>html  </a:t>
            </a:r>
            <a:r>
              <a:rPr lang="ru-RU" dirty="0" smtClean="0"/>
              <a:t>я считаю что получил базовые знание по созданию сайта демонстрация сайта в презентации тому доказательство</a:t>
            </a:r>
          </a:p>
          <a:p>
            <a:r>
              <a:rPr lang="ru-RU" dirty="0" smtClean="0"/>
              <a:t>Ссылка на сайт если имеются файлы</a:t>
            </a:r>
          </a:p>
          <a:p>
            <a:r>
              <a:rPr lang="en-US" dirty="0">
                <a:hlinkClick r:id="rId3" action="ppaction://hlinkfile"/>
              </a:rPr>
              <a:t>file:///L:/</a:t>
            </a:r>
            <a:r>
              <a:rPr lang="ru-RU" dirty="0">
                <a:hlinkClick r:id="rId3" action="ppaction://hlinkfile"/>
              </a:rPr>
              <a:t>Практика/Главная.</a:t>
            </a:r>
            <a:r>
              <a:rPr lang="en-US" dirty="0" smtClean="0">
                <a:hlinkClick r:id="rId3" action="ppaction://hlinkfile"/>
              </a:rPr>
              <a:t>html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Ссылка на облако с файлами сайта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https://cloud.mail.ru/public/QpHD/2177dJ6u4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graphicFrame>
        <p:nvGraphicFramePr>
          <p:cNvPr id="4" name="Объект 3">
            <a:hlinkClick r:id="rId3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342774"/>
              </p:ext>
            </p:extLst>
          </p:nvPr>
        </p:nvGraphicFramePr>
        <p:xfrm>
          <a:off x="683568" y="3284984"/>
          <a:ext cx="1155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Объект упаковщика для оболочки" showAsIcon="1" r:id="rId5" imgW="1156320" imgH="685800" progId="Package">
                  <p:embed/>
                </p:oleObj>
              </mc:Choice>
              <mc:Fallback>
                <p:oleObj name="Объект упаковщика для оболочки" showAsIcon="1" r:id="rId5" imgW="11563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3568" y="3284984"/>
                        <a:ext cx="1155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2319516"/>
      </p:ext>
    </p:extLst>
  </p:cSld>
  <p:clrMapOvr>
    <a:masterClrMapping/>
  </p:clrMapOvr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20</TotalTime>
  <Words>131</Words>
  <Application>Microsoft Office PowerPoint</Application>
  <PresentationFormat>Экран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Горизонт</vt:lpstr>
      <vt:lpstr>Объект упаковщика для оболочки</vt:lpstr>
      <vt:lpstr>Министерство общего и профессионального образования Ростовской области государственное бюджетное профессиональное образовательное учреждение Ростовской области «Белокалитвинский гуманитарно-индустриальный техникум»</vt:lpstr>
      <vt:lpstr>ГЛАВНАЯ СТРАНИЦА</vt:lpstr>
      <vt:lpstr>дОСТИЖЕНИЯ</vt:lpstr>
      <vt:lpstr>НЕМНОГО ОБ АВТОРЕ</vt:lpstr>
      <vt:lpstr>Хобби</vt:lpstr>
      <vt:lpstr>Работы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портфолио</dc:title>
  <dc:creator>Student 214-9</dc:creator>
  <cp:lastModifiedBy>Spider</cp:lastModifiedBy>
  <cp:revision>4</cp:revision>
  <dcterms:created xsi:type="dcterms:W3CDTF">2021-06-29T11:51:10Z</dcterms:created>
  <dcterms:modified xsi:type="dcterms:W3CDTF">2021-06-30T14:55:21Z</dcterms:modified>
</cp:coreProperties>
</file>