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56" r:id="rId4"/>
    <p:sldId id="258" r:id="rId5"/>
    <p:sldId id="259" r:id="rId6"/>
    <p:sldId id="281" r:id="rId7"/>
    <p:sldId id="285" r:id="rId8"/>
    <p:sldId id="283" r:id="rId9"/>
    <p:sldId id="284" r:id="rId10"/>
    <p:sldId id="286" r:id="rId11"/>
    <p:sldId id="287" r:id="rId12"/>
    <p:sldId id="280" r:id="rId13"/>
  </p:sldIdLst>
  <p:sldSz cx="10969625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096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User Auth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 err="1"/>
            <a:t>Favourite</a:t>
          </a:r>
          <a:r>
            <a:rPr lang="en-US" sz="1000" dirty="0"/>
            <a:t>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3BEDDE35-9151-4B0A-A6B5-C3EEEAF1E3AF}">
      <dgm:prSet custT="1"/>
      <dgm:spPr/>
      <dgm:t>
        <a:bodyPr/>
        <a:lstStyle/>
        <a:p>
          <a:r>
            <a:rPr lang="en-US" sz="1000" dirty="0"/>
            <a:t>Comments API</a:t>
          </a:r>
        </a:p>
      </dgm:t>
    </dgm:pt>
    <dgm:pt modelId="{D3E3915B-68A0-4EF1-BBF4-1B547A82C0A2}" type="parTrans" cxnId="{2706EE5E-381D-4098-BFE2-143B2CABBCEE}">
      <dgm:prSet/>
      <dgm:spPr/>
      <dgm:t>
        <a:bodyPr/>
        <a:lstStyle/>
        <a:p>
          <a:endParaRPr lang="en-US"/>
        </a:p>
      </dgm:t>
    </dgm:pt>
    <dgm:pt modelId="{37C91543-8B22-4099-BBD1-28679F4D437E}" type="sibTrans" cxnId="{2706EE5E-381D-4098-BFE2-143B2CABBCEE}">
      <dgm:prSet/>
      <dgm:spPr/>
      <dgm:t>
        <a:bodyPr/>
        <a:lstStyle/>
        <a:p>
          <a:endParaRPr lang="en-US"/>
        </a:p>
      </dgm:t>
    </dgm:pt>
    <dgm:pt modelId="{03A176E4-FDF9-410F-8D21-12136925536C}">
      <dgm:prSet/>
      <dgm:spPr/>
      <dgm:t>
        <a:bodyPr/>
        <a:lstStyle/>
        <a:p>
          <a:r>
            <a:rPr lang="en-US" dirty="0"/>
            <a:t>Recommend API</a:t>
          </a:r>
        </a:p>
      </dgm:t>
    </dgm:pt>
    <dgm:pt modelId="{84E45D58-8B67-42E9-9C5C-F71877A4BD00}" type="parTrans" cxnId="{539289D8-5A7D-47C8-9D2A-2BADA0134622}">
      <dgm:prSet/>
      <dgm:spPr/>
      <dgm:t>
        <a:bodyPr/>
        <a:lstStyle/>
        <a:p>
          <a:endParaRPr lang="en-US"/>
        </a:p>
      </dgm:t>
    </dgm:pt>
    <dgm:pt modelId="{802A5247-F0C3-408C-8BC8-2C76A24F59D5}" type="sibTrans" cxnId="{539289D8-5A7D-47C8-9D2A-2BADA0134622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4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4">
        <dgm:presLayoutVars>
          <dgm:bulletEnabled val="1"/>
        </dgm:presLayoutVars>
      </dgm:prSet>
      <dgm:spPr/>
    </dgm:pt>
    <dgm:pt modelId="{64E50C3E-0CFB-46E1-9194-534997AF64B1}" type="pres">
      <dgm:prSet presAssocID="{F40EDE47-E305-4E1B-838A-AD4EE5E0B1BF}" presName="sibTrans" presStyleCnt="0"/>
      <dgm:spPr/>
    </dgm:pt>
    <dgm:pt modelId="{BA61049D-90D5-4604-A0E8-E7A1D53284CF}" type="pres">
      <dgm:prSet presAssocID="{03A176E4-FDF9-410F-8D21-12136925536C}" presName="node" presStyleLbl="node1" presStyleIdx="2" presStyleCnt="4">
        <dgm:presLayoutVars>
          <dgm:bulletEnabled val="1"/>
        </dgm:presLayoutVars>
      </dgm:prSet>
      <dgm:spPr/>
    </dgm:pt>
    <dgm:pt modelId="{494A1D06-DF77-4962-AC6B-FC717530FD0C}" type="pres">
      <dgm:prSet presAssocID="{802A5247-F0C3-408C-8BC8-2C76A24F59D5}" presName="sibTrans" presStyleCnt="0"/>
      <dgm:spPr/>
    </dgm:pt>
    <dgm:pt modelId="{3C66AB4E-BF93-4B6B-B535-867F0DB5883B}" type="pres">
      <dgm:prSet presAssocID="{3BEDDE35-9151-4B0A-A6B5-C3EEEAF1E3AF}" presName="node" presStyleLbl="node1" presStyleIdx="3" presStyleCnt="4">
        <dgm:presLayoutVars>
          <dgm:bulletEnabled val="1"/>
        </dgm:presLayoutVars>
      </dgm:prSet>
      <dgm:spPr/>
    </dgm:pt>
  </dgm:ptLst>
  <dgm:cxnLst>
    <dgm:cxn modelId="{2706EE5E-381D-4098-BFE2-143B2CABBCEE}" srcId="{C44149F6-C6D5-4E46-96AD-075B1AFADF60}" destId="{3BEDDE35-9151-4B0A-A6B5-C3EEEAF1E3AF}" srcOrd="3" destOrd="0" parTransId="{D3E3915B-68A0-4EF1-BBF4-1B547A82C0A2}" sibTransId="{37C91543-8B22-4099-BBD1-28679F4D437E}"/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9CE916B9-6BC5-4A8E-A1A7-D76F613B94D1}" type="presOf" srcId="{3BEDDE35-9151-4B0A-A6B5-C3EEEAF1E3AF}" destId="{3C66AB4E-BF93-4B6B-B535-867F0DB5883B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539289D8-5A7D-47C8-9D2A-2BADA0134622}" srcId="{C44149F6-C6D5-4E46-96AD-075B1AFADF60}" destId="{03A176E4-FDF9-410F-8D21-12136925536C}" srcOrd="2" destOrd="0" parTransId="{84E45D58-8B67-42E9-9C5C-F71877A4BD00}" sibTransId="{802A5247-F0C3-408C-8BC8-2C76A24F59D5}"/>
    <dgm:cxn modelId="{8D02ACDC-B5E6-4A9B-A77A-C7E8FE0F0BC4}" type="presOf" srcId="{03A176E4-FDF9-410F-8D21-12136925536C}" destId="{BA61049D-90D5-4604-A0E8-E7A1D53284CF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  <dgm:cxn modelId="{B9D1B5D5-85A9-4EE8-8251-2782BD955CDA}" type="presParOf" srcId="{A1B49F1D-332D-4E33-B466-82106D9A224D}" destId="{64E50C3E-0CFB-46E1-9194-534997AF64B1}" srcOrd="3" destOrd="0" presId="urn:microsoft.com/office/officeart/2005/8/layout/hList6"/>
    <dgm:cxn modelId="{3DB4C3CA-FAB1-40DB-B133-279ACF085734}" type="presParOf" srcId="{A1B49F1D-332D-4E33-B466-82106D9A224D}" destId="{BA61049D-90D5-4604-A0E8-E7A1D53284CF}" srcOrd="4" destOrd="0" presId="urn:microsoft.com/office/officeart/2005/8/layout/hList6"/>
    <dgm:cxn modelId="{DB5E1206-AFD1-4058-BBF1-17B606A277BB}" type="presParOf" srcId="{A1B49F1D-332D-4E33-B466-82106D9A224D}" destId="{494A1D06-DF77-4962-AC6B-FC717530FD0C}" srcOrd="5" destOrd="0" presId="urn:microsoft.com/office/officeart/2005/8/layout/hList6"/>
    <dgm:cxn modelId="{79933D4C-5EFD-415B-B1A0-F2AA1DF2A03D}" type="presParOf" srcId="{A1B49F1D-332D-4E33-B466-82106D9A224D}" destId="{3C66AB4E-BF93-4B6B-B535-867F0DB5883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705687" y="705687"/>
          <a:ext cx="2235607" cy="8242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User Auth API</a:t>
          </a:r>
          <a:endParaRPr lang="en-US" sz="1000" kern="1200" dirty="0"/>
        </a:p>
      </dsp:txBody>
      <dsp:txXfrm rot="5400000">
        <a:off x="0" y="447121"/>
        <a:ext cx="824232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181202" y="705687"/>
          <a:ext cx="2235607" cy="8242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Favourite</a:t>
          </a:r>
          <a:r>
            <a:rPr lang="en-US" sz="1000" kern="1200" dirty="0"/>
            <a:t> API</a:t>
          </a:r>
        </a:p>
      </dsp:txBody>
      <dsp:txXfrm rot="5400000">
        <a:off x="886889" y="447121"/>
        <a:ext cx="824232" cy="1341365"/>
      </dsp:txXfrm>
    </dsp:sp>
    <dsp:sp modelId="{BA61049D-90D5-4604-A0E8-E7A1D53284CF}">
      <dsp:nvSpPr>
        <dsp:cNvPr id="0" name=""/>
        <dsp:cNvSpPr/>
      </dsp:nvSpPr>
      <dsp:spPr>
        <a:xfrm rot="16200000">
          <a:off x="1067252" y="705687"/>
          <a:ext cx="2235607" cy="8242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60027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Recommend API</a:t>
          </a:r>
        </a:p>
      </dsp:txBody>
      <dsp:txXfrm rot="5400000">
        <a:off x="1772939" y="447121"/>
        <a:ext cx="824232" cy="1341365"/>
      </dsp:txXfrm>
    </dsp:sp>
    <dsp:sp modelId="{3C66AB4E-BF93-4B6B-B535-867F0DB5883B}">
      <dsp:nvSpPr>
        <dsp:cNvPr id="0" name=""/>
        <dsp:cNvSpPr/>
      </dsp:nvSpPr>
      <dsp:spPr>
        <a:xfrm rot="16200000">
          <a:off x="1953302" y="705687"/>
          <a:ext cx="2235607" cy="8242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Comments API</a:t>
          </a:r>
        </a:p>
      </dsp:txBody>
      <dsp:txXfrm rot="5400000">
        <a:off x="2658989" y="447121"/>
        <a:ext cx="824232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2135">
          <p15:clr>
            <a:srgbClr val="FBAE40"/>
          </p15:clr>
        </p15:guide>
        <p15:guide id="9" pos="2462">
          <p15:clr>
            <a:srgbClr val="FBAE40"/>
          </p15:clr>
        </p15:guide>
        <p15:guide id="10" pos="4434">
          <p15:clr>
            <a:srgbClr val="FBAE40"/>
          </p15:clr>
        </p15:guide>
        <p15:guide id="11" pos="47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1749">
          <p15:clr>
            <a:srgbClr val="FBAE40"/>
          </p15:clr>
        </p15:guide>
        <p15:guide id="9" pos="1829">
          <p15:clr>
            <a:srgbClr val="FBAE40"/>
          </p15:clr>
        </p15:guide>
        <p15:guide id="10" pos="3416">
          <p15:clr>
            <a:srgbClr val="FBAE40"/>
          </p15:clr>
        </p15:guide>
        <p15:guide id="11" pos="3495">
          <p15:clr>
            <a:srgbClr val="FBAE40"/>
          </p15:clr>
        </p15:guide>
        <p15:guide id="12" pos="5082">
          <p15:clr>
            <a:srgbClr val="FBAE40"/>
          </p15:clr>
        </p15:guide>
        <p15:guide id="13" pos="51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orient="horz" pos="2090">
          <p15:clr>
            <a:srgbClr val="FBAE40"/>
          </p15:clr>
        </p15:guide>
        <p15:guide id="9" orient="horz" pos="21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orient="horz" pos="2090">
          <p15:clr>
            <a:srgbClr val="FBAE40"/>
          </p15:clr>
        </p15:guide>
        <p15:guide id="9" orient="horz" pos="2169">
          <p15:clr>
            <a:srgbClr val="FBAE40"/>
          </p15:clr>
        </p15:guide>
        <p15:guide id="10" pos="3225">
          <p15:clr>
            <a:srgbClr val="FBAE40"/>
          </p15:clr>
        </p15:guide>
        <p15:guide id="11" pos="36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pos="2140">
          <p15:clr>
            <a:srgbClr val="FBAE40"/>
          </p15:clr>
        </p15:guide>
        <p15:guide id="9" pos="2457">
          <p15:clr>
            <a:srgbClr val="FBAE40"/>
          </p15:clr>
        </p15:guide>
        <p15:guide id="10" pos="4434">
          <p15:clr>
            <a:srgbClr val="FBAE40"/>
          </p15:clr>
        </p15:guide>
        <p15:guide id="11" pos="4761">
          <p15:clr>
            <a:srgbClr val="FBAE40"/>
          </p15:clr>
        </p15:guide>
        <p15:guide id="12" orient="horz" pos="2090">
          <p15:clr>
            <a:srgbClr val="FBAE40"/>
          </p15:clr>
        </p15:guide>
        <p15:guide id="13" orient="horz" pos="21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  <p15:guide id="8" orient="horz" pos="2090">
          <p15:clr>
            <a:srgbClr val="FBAE40"/>
          </p15:clr>
        </p15:guide>
        <p15:guide id="9" orient="horz" pos="2169">
          <p15:clr>
            <a:srgbClr val="FBAE40"/>
          </p15:clr>
        </p15:guide>
        <p15:guide id="10" pos="1749">
          <p15:clr>
            <a:srgbClr val="FBAE40"/>
          </p15:clr>
        </p15:guide>
        <p15:guide id="11" pos="183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82">
          <p15:clr>
            <a:srgbClr val="FBAE40"/>
          </p15:clr>
        </p15:guide>
        <p15:guide id="15" pos="51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3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2020-05-17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39" y="2026733"/>
            <a:ext cx="10815145" cy="3603353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Gipher App</a:t>
            </a:r>
            <a:endParaRPr lang="de-DE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7034462" y="3429415"/>
            <a:ext cx="3344780" cy="168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kern="0" dirty="0">
                <a:solidFill>
                  <a:schemeClr val="bg1"/>
                </a:solidFill>
              </a:rPr>
              <a:t>Presented By: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kern="0" dirty="0">
                <a:solidFill>
                  <a:schemeClr val="bg1"/>
                </a:solidFill>
              </a:rPr>
              <a:t>	Srinath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kern="0" dirty="0">
                <a:solidFill>
                  <a:schemeClr val="bg1"/>
                </a:solidFill>
              </a:rPr>
              <a:t>	Veeresh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kern="0" dirty="0">
                <a:solidFill>
                  <a:schemeClr val="bg1"/>
                </a:solidFill>
              </a:rPr>
              <a:t>	Noushad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kern="0" dirty="0">
                <a:solidFill>
                  <a:schemeClr val="bg1"/>
                </a:solidFill>
              </a:rPr>
              <a:t>	Anitha  </a:t>
            </a: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606675"/>
            <a:ext cx="7796049" cy="1318940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 Thank you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407166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554990" y="845856"/>
            <a:ext cx="4994472" cy="4772526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Technology and 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09867" y="1155957"/>
            <a:ext cx="4222184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25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GIPHER APP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755362" y="1916894"/>
            <a:ext cx="8339959" cy="2615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 had a requirement to </a:t>
            </a:r>
            <a:r>
              <a:rPr lang="en-US" kern="0" dirty="0">
                <a:solidFill>
                  <a:srgbClr val="000000"/>
                </a:solidFill>
              </a:rPr>
              <a:t>search, recommend, comment on gifs. We can find most of the gifs in GIPHY.com but wanted few customizations in the User Interface.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Hence, we have decided to build  GIPHER APP, Entire data set would be from GIPHY.COM, with customized UI and functionalities. 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EBDA04-ECEA-48A3-A682-9D4AEA83414E}"/>
              </a:ext>
            </a:extLst>
          </p:cNvPr>
          <p:cNvSpPr txBox="1">
            <a:spLocks/>
          </p:cNvSpPr>
          <p:nvPr/>
        </p:nvSpPr>
        <p:spPr>
          <a:xfrm>
            <a:off x="266700" y="930773"/>
            <a:ext cx="10450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Problem statement: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5754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GIPHER APP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643067" y="1602346"/>
            <a:ext cx="6415459" cy="2615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Objective of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Gipher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App to provide best experience to user in with following features.</a:t>
            </a: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search for gifs</a:t>
            </a: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open the gif</a:t>
            </a: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add gif to user favorite list </a:t>
            </a: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comment on gif</a:t>
            </a: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recommend gifs.</a:t>
            </a: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EBDA04-ECEA-48A3-A682-9D4AEA83414E}"/>
              </a:ext>
            </a:extLst>
          </p:cNvPr>
          <p:cNvSpPr txBox="1">
            <a:spLocks/>
          </p:cNvSpPr>
          <p:nvPr/>
        </p:nvSpPr>
        <p:spPr>
          <a:xfrm>
            <a:off x="266700" y="930773"/>
            <a:ext cx="10450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Objective: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97845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GIPHER APP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EBDA04-ECEA-48A3-A682-9D4AEA83414E}"/>
              </a:ext>
            </a:extLst>
          </p:cNvPr>
          <p:cNvSpPr txBox="1">
            <a:spLocks/>
          </p:cNvSpPr>
          <p:nvPr/>
        </p:nvSpPr>
        <p:spPr>
          <a:xfrm>
            <a:off x="266700" y="930773"/>
            <a:ext cx="10450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Project Flow:</a:t>
            </a:r>
            <a:endParaRPr lang="de-DE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F87416-0794-49FC-A098-E394C5DB223D}"/>
              </a:ext>
            </a:extLst>
          </p:cNvPr>
          <p:cNvCxnSpPr/>
          <p:nvPr/>
        </p:nvCxnSpPr>
        <p:spPr>
          <a:xfrm>
            <a:off x="4943374" y="3534075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003898-F56E-4226-9126-2F2258844C5A}"/>
              </a:ext>
            </a:extLst>
          </p:cNvPr>
          <p:cNvSpPr/>
          <p:nvPr/>
        </p:nvSpPr>
        <p:spPr>
          <a:xfrm>
            <a:off x="4562374" y="3945555"/>
            <a:ext cx="769616" cy="3276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Recommends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405717-37EA-442E-926F-8AE95CB13961}"/>
              </a:ext>
            </a:extLst>
          </p:cNvPr>
          <p:cNvSpPr/>
          <p:nvPr/>
        </p:nvSpPr>
        <p:spPr>
          <a:xfrm>
            <a:off x="4166134" y="4623735"/>
            <a:ext cx="51054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Search Books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5CCDA-0F1E-4966-B1A2-44983A944E31}"/>
              </a:ext>
            </a:extLst>
          </p:cNvPr>
          <p:cNvSpPr/>
          <p:nvPr/>
        </p:nvSpPr>
        <p:spPr>
          <a:xfrm>
            <a:off x="3354292" y="1453728"/>
            <a:ext cx="5989320" cy="374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843431-26C5-4093-928C-CACABA20B4BE}"/>
              </a:ext>
            </a:extLst>
          </p:cNvPr>
          <p:cNvSpPr/>
          <p:nvPr/>
        </p:nvSpPr>
        <p:spPr>
          <a:xfrm>
            <a:off x="3556534" y="168241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Home/Browser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1F1736-96B6-4A2C-A5EC-424DF08BC24B}"/>
              </a:ext>
            </a:extLst>
          </p:cNvPr>
          <p:cNvCxnSpPr/>
          <p:nvPr/>
        </p:nvCxnSpPr>
        <p:spPr>
          <a:xfrm>
            <a:off x="4051834" y="2078655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2690E0-147F-4337-B809-7E4392B5C6B4}"/>
              </a:ext>
            </a:extLst>
          </p:cNvPr>
          <p:cNvCxnSpPr>
            <a:cxnSpLocks/>
          </p:cNvCxnSpPr>
          <p:nvPr/>
        </p:nvCxnSpPr>
        <p:spPr>
          <a:xfrm flipV="1">
            <a:off x="2191937" y="2288856"/>
            <a:ext cx="4478716" cy="283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746F421-5113-43AF-AEB9-57EECB60C59F}"/>
              </a:ext>
            </a:extLst>
          </p:cNvPr>
          <p:cNvSpPr/>
          <p:nvPr/>
        </p:nvSpPr>
        <p:spPr>
          <a:xfrm>
            <a:off x="3187043" y="2512802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379249-A455-4EF0-8EC2-26804600F1EE}"/>
              </a:ext>
            </a:extLst>
          </p:cNvPr>
          <p:cNvSpPr/>
          <p:nvPr/>
        </p:nvSpPr>
        <p:spPr>
          <a:xfrm>
            <a:off x="4421404" y="2528236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CB6F60-2C82-48E4-8E43-DBCE69214B02}"/>
              </a:ext>
            </a:extLst>
          </p:cNvPr>
          <p:cNvSpPr/>
          <p:nvPr/>
        </p:nvSpPr>
        <p:spPr>
          <a:xfrm>
            <a:off x="5665623" y="2536801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BD69E-D99B-4107-BF61-5FCA0F97C6C4}"/>
              </a:ext>
            </a:extLst>
          </p:cNvPr>
          <p:cNvCxnSpPr>
            <a:cxnSpLocks/>
          </p:cNvCxnSpPr>
          <p:nvPr/>
        </p:nvCxnSpPr>
        <p:spPr>
          <a:xfrm>
            <a:off x="3701762" y="2312763"/>
            <a:ext cx="0" cy="18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F6866-5F26-4571-9DCC-6234048CD1F7}"/>
              </a:ext>
            </a:extLst>
          </p:cNvPr>
          <p:cNvCxnSpPr/>
          <p:nvPr/>
        </p:nvCxnSpPr>
        <p:spPr>
          <a:xfrm>
            <a:off x="4884135" y="2299634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CACE32-E370-4565-92F3-B4C9C2F6FB19}"/>
              </a:ext>
            </a:extLst>
          </p:cNvPr>
          <p:cNvCxnSpPr/>
          <p:nvPr/>
        </p:nvCxnSpPr>
        <p:spPr>
          <a:xfrm>
            <a:off x="6089368" y="2312763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7434DC-53FF-4CE2-95C8-C421C83D99B9}"/>
              </a:ext>
            </a:extLst>
          </p:cNvPr>
          <p:cNvSpPr/>
          <p:nvPr/>
        </p:nvSpPr>
        <p:spPr>
          <a:xfrm>
            <a:off x="5654889" y="317157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Recommendations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BB658F-F2B8-4D70-ACE2-290190EF75E7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157809" y="2949659"/>
            <a:ext cx="0" cy="221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6E9396-F884-4F38-BA00-330E63258E45}"/>
              </a:ext>
            </a:extLst>
          </p:cNvPr>
          <p:cNvCxnSpPr>
            <a:endCxn id="45" idx="0"/>
          </p:cNvCxnSpPr>
          <p:nvPr/>
        </p:nvCxnSpPr>
        <p:spPr>
          <a:xfrm>
            <a:off x="4051834" y="1385235"/>
            <a:ext cx="762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11CB55-080A-408E-BFE8-C17AF8DE1024}"/>
              </a:ext>
            </a:extLst>
          </p:cNvPr>
          <p:cNvCxnSpPr/>
          <p:nvPr/>
        </p:nvCxnSpPr>
        <p:spPr>
          <a:xfrm flipH="1">
            <a:off x="4261603" y="2752097"/>
            <a:ext cx="159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B30834-A066-4A99-94F0-91256443C410}"/>
              </a:ext>
            </a:extLst>
          </p:cNvPr>
          <p:cNvCxnSpPr/>
          <p:nvPr/>
        </p:nvCxnSpPr>
        <p:spPr>
          <a:xfrm>
            <a:off x="3701762" y="2933039"/>
            <a:ext cx="0" cy="71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DCA7F9-9703-43C5-A11D-997284076C11}"/>
              </a:ext>
            </a:extLst>
          </p:cNvPr>
          <p:cNvCxnSpPr>
            <a:cxnSpLocks/>
          </p:cNvCxnSpPr>
          <p:nvPr/>
        </p:nvCxnSpPr>
        <p:spPr>
          <a:xfrm flipV="1">
            <a:off x="1819931" y="3672610"/>
            <a:ext cx="6280916" cy="333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A16ECC-A961-4644-A5EF-4FFF3FE47A10}"/>
              </a:ext>
            </a:extLst>
          </p:cNvPr>
          <p:cNvSpPr/>
          <p:nvPr/>
        </p:nvSpPr>
        <p:spPr>
          <a:xfrm>
            <a:off x="4160179" y="3895383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Favorite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D88A7E-3474-4D3B-9A09-85A6063E5218}"/>
              </a:ext>
            </a:extLst>
          </p:cNvPr>
          <p:cNvSpPr/>
          <p:nvPr/>
        </p:nvSpPr>
        <p:spPr>
          <a:xfrm>
            <a:off x="6084084" y="3905147"/>
            <a:ext cx="2016763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C17723-2D46-459B-9429-3A928AD5B8D5}"/>
              </a:ext>
            </a:extLst>
          </p:cNvPr>
          <p:cNvSpPr/>
          <p:nvPr/>
        </p:nvSpPr>
        <p:spPr>
          <a:xfrm>
            <a:off x="3664758" y="4588819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Favorite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508045-1DDC-4CE1-B51C-7814D02BE6FC}"/>
              </a:ext>
            </a:extLst>
          </p:cNvPr>
          <p:cNvSpPr/>
          <p:nvPr/>
        </p:nvSpPr>
        <p:spPr>
          <a:xfrm>
            <a:off x="4832908" y="4578448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Favorite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A505E0-B9F4-4CAF-A34E-00ABDE4C0286}"/>
              </a:ext>
            </a:extLst>
          </p:cNvPr>
          <p:cNvSpPr/>
          <p:nvPr/>
        </p:nvSpPr>
        <p:spPr>
          <a:xfrm>
            <a:off x="6077057" y="4566322"/>
            <a:ext cx="804632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Comments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9F4D84-4791-409B-8D74-CCBCFFFF400B}"/>
              </a:ext>
            </a:extLst>
          </p:cNvPr>
          <p:cNvCxnSpPr>
            <a:cxnSpLocks/>
          </p:cNvCxnSpPr>
          <p:nvPr/>
        </p:nvCxnSpPr>
        <p:spPr>
          <a:xfrm>
            <a:off x="7485363" y="3692015"/>
            <a:ext cx="0" cy="22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77A4D-2D25-42CC-8CB4-A9C2C88CBE0B}"/>
              </a:ext>
            </a:extLst>
          </p:cNvPr>
          <p:cNvCxnSpPr/>
          <p:nvPr/>
        </p:nvCxnSpPr>
        <p:spPr>
          <a:xfrm>
            <a:off x="4232163" y="4280884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1B86DE-82B4-413B-BE66-426DB44DF522}"/>
              </a:ext>
            </a:extLst>
          </p:cNvPr>
          <p:cNvCxnSpPr/>
          <p:nvPr/>
        </p:nvCxnSpPr>
        <p:spPr>
          <a:xfrm>
            <a:off x="4797452" y="3684953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CF860B-468F-4F82-B95C-9CFC108127A2}"/>
              </a:ext>
            </a:extLst>
          </p:cNvPr>
          <p:cNvCxnSpPr/>
          <p:nvPr/>
        </p:nvCxnSpPr>
        <p:spPr>
          <a:xfrm>
            <a:off x="5195833" y="4309056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8B3685-504B-4EAD-814D-4897A673C058}"/>
              </a:ext>
            </a:extLst>
          </p:cNvPr>
          <p:cNvCxnSpPr>
            <a:cxnSpLocks/>
          </p:cNvCxnSpPr>
          <p:nvPr/>
        </p:nvCxnSpPr>
        <p:spPr>
          <a:xfrm>
            <a:off x="6649453" y="4299284"/>
            <a:ext cx="0" cy="27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1791D6F-137E-42A2-A36C-ABD746049C7D}"/>
              </a:ext>
            </a:extLst>
          </p:cNvPr>
          <p:cNvSpPr txBox="1"/>
          <p:nvPr/>
        </p:nvSpPr>
        <p:spPr>
          <a:xfrm flipH="1">
            <a:off x="7048938" y="4579776"/>
            <a:ext cx="804631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Post</a:t>
            </a:r>
          </a:p>
          <a:p>
            <a:pPr algn="ctr"/>
            <a:r>
              <a:rPr lang="en-US" sz="900" b="1" dirty="0"/>
              <a:t>Comments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874035-24F7-4FE8-8242-2C8C1959E2F1}"/>
              </a:ext>
            </a:extLst>
          </p:cNvPr>
          <p:cNvCxnSpPr>
            <a:cxnSpLocks/>
          </p:cNvCxnSpPr>
          <p:nvPr/>
        </p:nvCxnSpPr>
        <p:spPr>
          <a:xfrm>
            <a:off x="7417653" y="4289600"/>
            <a:ext cx="0" cy="28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44D856E-FD4C-45C8-B441-B2D3EC2B7C9A}"/>
              </a:ext>
            </a:extLst>
          </p:cNvPr>
          <p:cNvSpPr/>
          <p:nvPr/>
        </p:nvSpPr>
        <p:spPr>
          <a:xfrm>
            <a:off x="6914733" y="3156581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Search gifs</a:t>
            </a:r>
          </a:p>
        </p:txBody>
      </p:sp>
      <p:pic>
        <p:nvPicPr>
          <p:cNvPr id="77" name="Google Shape;129;p22">
            <a:extLst>
              <a:ext uri="{FF2B5EF4-FFF2-40B4-BE49-F238E27FC236}">
                <a16:creationId xmlns:a16="http://schemas.microsoft.com/office/drawing/2014/main" id="{15E8A29C-C084-4DE0-BCE5-D216301292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86" t="1527" r="69951" b="81892"/>
          <a:stretch/>
        </p:blipFill>
        <p:spPr>
          <a:xfrm>
            <a:off x="3659140" y="587665"/>
            <a:ext cx="800628" cy="78716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59353E0-C330-43B9-9E62-726A4F805AFC}"/>
              </a:ext>
            </a:extLst>
          </p:cNvPr>
          <p:cNvSpPr/>
          <p:nvPr/>
        </p:nvSpPr>
        <p:spPr>
          <a:xfrm>
            <a:off x="1819931" y="3912816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Recommend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217D04-E77B-459F-B2F2-362EF63D393C}"/>
              </a:ext>
            </a:extLst>
          </p:cNvPr>
          <p:cNvSpPr/>
          <p:nvPr/>
        </p:nvSpPr>
        <p:spPr>
          <a:xfrm>
            <a:off x="1324510" y="4606252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 Recommendations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45335F-0A2F-41CC-A493-98B3C27153E7}"/>
              </a:ext>
            </a:extLst>
          </p:cNvPr>
          <p:cNvSpPr/>
          <p:nvPr/>
        </p:nvSpPr>
        <p:spPr>
          <a:xfrm>
            <a:off x="2492660" y="4595881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Recommendations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4AAC5A-88AD-445C-A5C0-536FD02A94ED}"/>
              </a:ext>
            </a:extLst>
          </p:cNvPr>
          <p:cNvCxnSpPr/>
          <p:nvPr/>
        </p:nvCxnSpPr>
        <p:spPr>
          <a:xfrm>
            <a:off x="1891915" y="4298317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18F89C-D3AB-4717-A190-AC56E67B34E2}"/>
              </a:ext>
            </a:extLst>
          </p:cNvPr>
          <p:cNvCxnSpPr/>
          <p:nvPr/>
        </p:nvCxnSpPr>
        <p:spPr>
          <a:xfrm>
            <a:off x="2855585" y="4326489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9D948C-D1A0-4370-930D-73FF0FC8BF4D}"/>
              </a:ext>
            </a:extLst>
          </p:cNvPr>
          <p:cNvCxnSpPr/>
          <p:nvPr/>
        </p:nvCxnSpPr>
        <p:spPr>
          <a:xfrm>
            <a:off x="2776829" y="3684953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9F078C7-26E3-492A-B30B-4FD7B1E2A731}"/>
              </a:ext>
            </a:extLst>
          </p:cNvPr>
          <p:cNvSpPr txBox="1"/>
          <p:nvPr/>
        </p:nvSpPr>
        <p:spPr>
          <a:xfrm flipH="1">
            <a:off x="7970574" y="4579776"/>
            <a:ext cx="804631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Like Comments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FFC72B-9ED3-4E96-AB57-0818839CEE68}"/>
              </a:ext>
            </a:extLst>
          </p:cNvPr>
          <p:cNvCxnSpPr>
            <a:cxnSpLocks/>
          </p:cNvCxnSpPr>
          <p:nvPr/>
        </p:nvCxnSpPr>
        <p:spPr>
          <a:xfrm>
            <a:off x="8044284" y="4326489"/>
            <a:ext cx="0" cy="24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A7F063D-0DB2-41F3-8426-22174E52FA97}"/>
              </a:ext>
            </a:extLst>
          </p:cNvPr>
          <p:cNvCxnSpPr>
            <a:cxnSpLocks/>
          </p:cNvCxnSpPr>
          <p:nvPr/>
        </p:nvCxnSpPr>
        <p:spPr>
          <a:xfrm>
            <a:off x="6683417" y="2734921"/>
            <a:ext cx="707688" cy="417121"/>
          </a:xfrm>
          <a:prstGeom prst="bentConnector3">
            <a:avLst>
              <a:gd name="adj1" fmla="val 98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6F7C0A4-5B52-4B65-8072-BE9A0A7241F3}"/>
              </a:ext>
            </a:extLst>
          </p:cNvPr>
          <p:cNvSpPr/>
          <p:nvPr/>
        </p:nvSpPr>
        <p:spPr>
          <a:xfrm>
            <a:off x="4477701" y="317860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comments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487051B-0F4D-4AF2-889C-BE3E2EE11B01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5473629" y="2734920"/>
            <a:ext cx="191994" cy="443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307D37-4FDD-40EA-8726-3E59386B8677}"/>
              </a:ext>
            </a:extLst>
          </p:cNvPr>
          <p:cNvSpPr/>
          <p:nvPr/>
        </p:nvSpPr>
        <p:spPr>
          <a:xfrm>
            <a:off x="1886084" y="2512802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Forgot Password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B042B8-F1D9-4A71-8C2B-DCE07F649AEF}"/>
              </a:ext>
            </a:extLst>
          </p:cNvPr>
          <p:cNvCxnSpPr>
            <a:cxnSpLocks/>
          </p:cNvCxnSpPr>
          <p:nvPr/>
        </p:nvCxnSpPr>
        <p:spPr>
          <a:xfrm>
            <a:off x="2389004" y="2339432"/>
            <a:ext cx="0" cy="18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0F2D7C-8AAC-4977-8486-F14DD06D5FA6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>
            <a:off x="2891924" y="2710922"/>
            <a:ext cx="295119" cy="1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3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GIPHER APP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EBDA04-ECEA-48A3-A682-9D4AEA83414E}"/>
              </a:ext>
            </a:extLst>
          </p:cNvPr>
          <p:cNvSpPr txBox="1">
            <a:spLocks/>
          </p:cNvSpPr>
          <p:nvPr/>
        </p:nvSpPr>
        <p:spPr>
          <a:xfrm>
            <a:off x="266700" y="938794"/>
            <a:ext cx="10450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Application Architecture:</a:t>
            </a:r>
            <a:endParaRPr lang="de-DE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A5D6C9-288A-482B-A635-A5A5C053E576}"/>
              </a:ext>
            </a:extLst>
          </p:cNvPr>
          <p:cNvSpPr/>
          <p:nvPr/>
        </p:nvSpPr>
        <p:spPr>
          <a:xfrm>
            <a:off x="5100582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0D3F7-1980-4984-ACC8-08574ABF992D}"/>
              </a:ext>
            </a:extLst>
          </p:cNvPr>
          <p:cNvSpPr/>
          <p:nvPr/>
        </p:nvSpPr>
        <p:spPr>
          <a:xfrm>
            <a:off x="2660478" y="2264530"/>
            <a:ext cx="1210475" cy="112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Gateway API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AB9B46-4DA3-4060-B43F-3608CBAA93F4}"/>
              </a:ext>
            </a:extLst>
          </p:cNvPr>
          <p:cNvSpPr/>
          <p:nvPr/>
        </p:nvSpPr>
        <p:spPr>
          <a:xfrm>
            <a:off x="5137178" y="1133194"/>
            <a:ext cx="2194560" cy="54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API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J</a:t>
            </a:r>
            <a:r>
              <a:rPr lang="en-GB" sz="900" dirty="0"/>
              <a:t>WT </a:t>
            </a:r>
            <a:r>
              <a:rPr lang="en-US" sz="900" dirty="0"/>
              <a:t>validator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F3C121D2-EB57-46B9-98C6-C07C5FF14DA9}"/>
              </a:ext>
            </a:extLst>
          </p:cNvPr>
          <p:cNvSpPr txBox="1">
            <a:spLocks/>
          </p:cNvSpPr>
          <p:nvPr/>
        </p:nvSpPr>
        <p:spPr>
          <a:xfrm>
            <a:off x="5119766" y="2760935"/>
            <a:ext cx="2194560" cy="7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chemeClr val="bg1"/>
                </a:solidFill>
              </a:rPr>
              <a:t>Favorite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900" dirty="0">
                <a:solidFill>
                  <a:schemeClr val="bg1"/>
                </a:solidFill>
              </a:rPr>
              <a:t>Add favorite</a:t>
            </a: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900" dirty="0">
                <a:solidFill>
                  <a:schemeClr val="bg1"/>
                </a:solidFill>
              </a:rPr>
              <a:t>Delete favorite</a:t>
            </a: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FDB471-A144-4FDB-BB69-4BD89D8FAB8B}"/>
              </a:ext>
            </a:extLst>
          </p:cNvPr>
          <p:cNvSpPr/>
          <p:nvPr/>
        </p:nvSpPr>
        <p:spPr>
          <a:xfrm>
            <a:off x="5100582" y="4569558"/>
            <a:ext cx="2194560" cy="41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Gifs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EE0D2A-C0A8-4757-9984-2664661F717C}"/>
              </a:ext>
            </a:extLst>
          </p:cNvPr>
          <p:cNvSpPr/>
          <p:nvPr/>
        </p:nvSpPr>
        <p:spPr>
          <a:xfrm>
            <a:off x="5129791" y="1897237"/>
            <a:ext cx="2194560" cy="65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Comment</a:t>
            </a:r>
            <a:r>
              <a:rPr lang="en-US" dirty="0">
                <a:solidFill>
                  <a:schemeClr val="bg1"/>
                </a:solidFill>
                <a:ea typeface="Open Sans" panose="020B0604020202020204" charset="0"/>
                <a:cs typeface="Open Sans" panose="020B0604020202020204" charset="0"/>
              </a:rPr>
              <a:t> API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900" dirty="0"/>
              <a:t>Add comments</a:t>
            </a:r>
          </a:p>
          <a:p>
            <a:pPr algn="ctr"/>
            <a:r>
              <a:rPr lang="en-US" sz="900" dirty="0"/>
              <a:t>Delete comments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63F5F779-F3E0-43AF-A058-C8BB658E5A73}"/>
              </a:ext>
            </a:extLst>
          </p:cNvPr>
          <p:cNvSpPr/>
          <p:nvPr/>
        </p:nvSpPr>
        <p:spPr>
          <a:xfrm>
            <a:off x="8793108" y="1100967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45983687-CA84-410B-B4B9-FCF1F63A2697}"/>
              </a:ext>
            </a:extLst>
          </p:cNvPr>
          <p:cNvSpPr/>
          <p:nvPr/>
        </p:nvSpPr>
        <p:spPr>
          <a:xfrm>
            <a:off x="8768839" y="2747197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C7FFBCEE-144D-44B1-953D-2693DB0F77BA}"/>
              </a:ext>
            </a:extLst>
          </p:cNvPr>
          <p:cNvSpPr/>
          <p:nvPr/>
        </p:nvSpPr>
        <p:spPr>
          <a:xfrm>
            <a:off x="8764535" y="1878204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4A716A-90A9-4506-B457-DDC1F19C9275}"/>
              </a:ext>
            </a:extLst>
          </p:cNvPr>
          <p:cNvSpPr/>
          <p:nvPr/>
        </p:nvSpPr>
        <p:spPr>
          <a:xfrm>
            <a:off x="8637466" y="4435409"/>
            <a:ext cx="1512942" cy="71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4CEFF3-1627-45E6-9F0F-A0E9A104575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295142" y="4774602"/>
            <a:ext cx="1648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25DA27-82F1-4D0F-89DE-D188B5004F5A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>
            <a:off x="7324351" y="2225315"/>
            <a:ext cx="1440184" cy="18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2F5DA3-7852-4386-B20F-C13653EA8B5D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>
            <a:off x="7314326" y="3111232"/>
            <a:ext cx="1454513" cy="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3AB73-7F94-4D96-9F13-4E7D6FADBD4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331738" y="1466727"/>
            <a:ext cx="1461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2572F5D-9EA6-4145-893D-C22C21C3164E}"/>
              </a:ext>
            </a:extLst>
          </p:cNvPr>
          <p:cNvSpPr txBox="1"/>
          <p:nvPr/>
        </p:nvSpPr>
        <p:spPr>
          <a:xfrm>
            <a:off x="7532905" y="1213620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</a:t>
            </a:r>
            <a:r>
              <a:rPr lang="en-GB" sz="1100" dirty="0"/>
              <a:t>OST r</a:t>
            </a:r>
            <a:r>
              <a:rPr lang="en-US" sz="1100" dirty="0" err="1"/>
              <a:t>equest</a:t>
            </a: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7A793B-B88B-4066-A781-E7504F31F913}"/>
              </a:ext>
            </a:extLst>
          </p:cNvPr>
          <p:cNvSpPr/>
          <p:nvPr/>
        </p:nvSpPr>
        <p:spPr>
          <a:xfrm>
            <a:off x="6075942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ADF1E31-C42A-47F1-95B1-9151525A6DE0}"/>
              </a:ext>
            </a:extLst>
          </p:cNvPr>
          <p:cNvCxnSpPr>
            <a:cxnSpLocks/>
            <a:stCxn id="38" idx="0"/>
            <a:endCxn id="39" idx="1"/>
          </p:cNvCxnSpPr>
          <p:nvPr/>
        </p:nvCxnSpPr>
        <p:spPr>
          <a:xfrm rot="5400000" flipH="1" flipV="1">
            <a:off x="3771061" y="898413"/>
            <a:ext cx="860772" cy="18714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CEFE65-71EC-4E12-B00D-ED02D92CE0D3}"/>
              </a:ext>
            </a:extLst>
          </p:cNvPr>
          <p:cNvCxnSpPr>
            <a:cxnSpLocks/>
          </p:cNvCxnSpPr>
          <p:nvPr/>
        </p:nvCxnSpPr>
        <p:spPr>
          <a:xfrm>
            <a:off x="3903878" y="3045772"/>
            <a:ext cx="1196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F618BF-F80E-4A1F-997B-F3D966146CC2}"/>
              </a:ext>
            </a:extLst>
          </p:cNvPr>
          <p:cNvCxnSpPr>
            <a:cxnSpLocks/>
          </p:cNvCxnSpPr>
          <p:nvPr/>
        </p:nvCxnSpPr>
        <p:spPr>
          <a:xfrm>
            <a:off x="3903878" y="2400835"/>
            <a:ext cx="12259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819FED6-DE0E-494A-9AB4-4DC23C8493A3}"/>
              </a:ext>
            </a:extLst>
          </p:cNvPr>
          <p:cNvCxnSpPr>
            <a:cxnSpLocks/>
            <a:endCxn id="38" idx="2"/>
          </p:cNvCxnSpPr>
          <p:nvPr/>
        </p:nvCxnSpPr>
        <p:spPr>
          <a:xfrm rot="10800000">
            <a:off x="3265716" y="3392709"/>
            <a:ext cx="2255028" cy="14056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FA732B-D43B-4A7E-BB86-7CF56259F70A}"/>
              </a:ext>
            </a:extLst>
          </p:cNvPr>
          <p:cNvSpPr txBox="1"/>
          <p:nvPr/>
        </p:nvSpPr>
        <p:spPr>
          <a:xfrm>
            <a:off x="3492165" y="1181469"/>
            <a:ext cx="1558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8E2B48-ECD0-44F0-9AFC-39F4137B1DC4}"/>
              </a:ext>
            </a:extLst>
          </p:cNvPr>
          <p:cNvSpPr txBox="1"/>
          <p:nvPr/>
        </p:nvSpPr>
        <p:spPr>
          <a:xfrm>
            <a:off x="2355879" y="1828090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Token generated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9BE7EE-0F66-4936-8180-1742738B8857}"/>
              </a:ext>
            </a:extLst>
          </p:cNvPr>
          <p:cNvSpPr txBox="1"/>
          <p:nvPr/>
        </p:nvSpPr>
        <p:spPr>
          <a:xfrm>
            <a:off x="3908182" y="2868394"/>
            <a:ext cx="847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164FC9-358F-4010-8B5E-445BB1E5D249}"/>
              </a:ext>
            </a:extLst>
          </p:cNvPr>
          <p:cNvSpPr txBox="1"/>
          <p:nvPr/>
        </p:nvSpPr>
        <p:spPr>
          <a:xfrm>
            <a:off x="2754324" y="4160280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G</a:t>
            </a:r>
            <a:r>
              <a:rPr lang="en-GB" sz="1100" dirty="0"/>
              <a:t>ET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5F75A8-F6FF-4F76-AC3B-A49D8F428D8B}"/>
              </a:ext>
            </a:extLst>
          </p:cNvPr>
          <p:cNvSpPr txBox="1"/>
          <p:nvPr/>
        </p:nvSpPr>
        <p:spPr>
          <a:xfrm>
            <a:off x="7468993" y="2788447"/>
            <a:ext cx="896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6B060-1206-4B77-909F-563A35219344}"/>
              </a:ext>
            </a:extLst>
          </p:cNvPr>
          <p:cNvSpPr txBox="1"/>
          <p:nvPr/>
        </p:nvSpPr>
        <p:spPr>
          <a:xfrm>
            <a:off x="7568389" y="1970185"/>
            <a:ext cx="896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CAD3B013-4037-4D8B-AB20-EAD2D8367AED}"/>
              </a:ext>
            </a:extLst>
          </p:cNvPr>
          <p:cNvSpPr txBox="1">
            <a:spLocks/>
          </p:cNvSpPr>
          <p:nvPr/>
        </p:nvSpPr>
        <p:spPr>
          <a:xfrm>
            <a:off x="5115462" y="3684263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chemeClr val="bg1"/>
                </a:solidFill>
              </a:rPr>
              <a:t>Recommend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900" dirty="0">
                <a:solidFill>
                  <a:schemeClr val="bg1"/>
                </a:solidFill>
              </a:rPr>
              <a:t>Add recommend</a:t>
            </a: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900" dirty="0">
                <a:solidFill>
                  <a:schemeClr val="bg1"/>
                </a:solidFill>
              </a:rPr>
              <a:t>Delete recommend</a:t>
            </a:r>
          </a:p>
          <a:p>
            <a:pPr marL="114300" indent="0" algn="ctr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8A37DD43-411E-470D-AA2B-CDED35AF0E96}"/>
              </a:ext>
            </a:extLst>
          </p:cNvPr>
          <p:cNvSpPr/>
          <p:nvPr/>
        </p:nvSpPr>
        <p:spPr>
          <a:xfrm>
            <a:off x="8780656" y="3614465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3C196B-BD8F-4CFE-A3AA-4B72FBFB264D}"/>
              </a:ext>
            </a:extLst>
          </p:cNvPr>
          <p:cNvSpPr txBox="1"/>
          <p:nvPr/>
        </p:nvSpPr>
        <p:spPr>
          <a:xfrm>
            <a:off x="3903878" y="3791722"/>
            <a:ext cx="18449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8B534D-E545-4B0C-8B0D-AC9BF1A03ECC}"/>
              </a:ext>
            </a:extLst>
          </p:cNvPr>
          <p:cNvSpPr txBox="1"/>
          <p:nvPr/>
        </p:nvSpPr>
        <p:spPr>
          <a:xfrm>
            <a:off x="7464689" y="3711775"/>
            <a:ext cx="896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42DD8BB-E528-4D34-8A84-A53322EE408F}"/>
              </a:ext>
            </a:extLst>
          </p:cNvPr>
          <p:cNvCxnSpPr>
            <a:cxnSpLocks/>
          </p:cNvCxnSpPr>
          <p:nvPr/>
        </p:nvCxnSpPr>
        <p:spPr>
          <a:xfrm>
            <a:off x="7310022" y="4042710"/>
            <a:ext cx="1454513" cy="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42C598-B93D-40D7-9F54-81F366748994}"/>
              </a:ext>
            </a:extLst>
          </p:cNvPr>
          <p:cNvSpPr txBox="1"/>
          <p:nvPr/>
        </p:nvSpPr>
        <p:spPr>
          <a:xfrm>
            <a:off x="7745605" y="4792802"/>
            <a:ext cx="89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GET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C532314-0FBA-48A1-8666-1711A25411E2}"/>
              </a:ext>
            </a:extLst>
          </p:cNvPr>
          <p:cNvCxnSpPr>
            <a:cxnSpLocks/>
          </p:cNvCxnSpPr>
          <p:nvPr/>
        </p:nvCxnSpPr>
        <p:spPr>
          <a:xfrm>
            <a:off x="3445690" y="3387153"/>
            <a:ext cx="1844986" cy="652177"/>
          </a:xfrm>
          <a:prstGeom prst="bentConnector3">
            <a:avLst>
              <a:gd name="adj1" fmla="val 4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0907ED7-55AC-49CA-9095-4542604FA48B}"/>
              </a:ext>
            </a:extLst>
          </p:cNvPr>
          <p:cNvSpPr txBox="1"/>
          <p:nvPr/>
        </p:nvSpPr>
        <p:spPr>
          <a:xfrm>
            <a:off x="3944290" y="2011858"/>
            <a:ext cx="865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30429B-AB89-41B0-8CB7-8E9442B570FA}"/>
              </a:ext>
            </a:extLst>
          </p:cNvPr>
          <p:cNvSpPr/>
          <p:nvPr/>
        </p:nvSpPr>
        <p:spPr>
          <a:xfrm>
            <a:off x="511003" y="2258975"/>
            <a:ext cx="1457781" cy="112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r>
              <a:rPr lang="en-US" sz="2000" dirty="0"/>
              <a:t>(Angular)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F1CBA8-1565-4321-ABB9-5B88F98F073F}"/>
              </a:ext>
            </a:extLst>
          </p:cNvPr>
          <p:cNvCxnSpPr>
            <a:cxnSpLocks/>
          </p:cNvCxnSpPr>
          <p:nvPr/>
        </p:nvCxnSpPr>
        <p:spPr>
          <a:xfrm>
            <a:off x="1843244" y="2669050"/>
            <a:ext cx="817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31F2A8-06EF-4451-AED5-721CA6E1259E}"/>
              </a:ext>
            </a:extLst>
          </p:cNvPr>
          <p:cNvSpPr txBox="1"/>
          <p:nvPr/>
        </p:nvSpPr>
        <p:spPr>
          <a:xfrm>
            <a:off x="1839515" y="2407440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Request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11D5A9-AA87-4D8A-94C6-57573992AD1B}"/>
              </a:ext>
            </a:extLst>
          </p:cNvPr>
          <p:cNvCxnSpPr>
            <a:cxnSpLocks/>
          </p:cNvCxnSpPr>
          <p:nvPr/>
        </p:nvCxnSpPr>
        <p:spPr>
          <a:xfrm>
            <a:off x="1968784" y="3074473"/>
            <a:ext cx="817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DF1EAA-BD2C-4B1C-AA40-6F40A977C703}"/>
              </a:ext>
            </a:extLst>
          </p:cNvPr>
          <p:cNvSpPr txBox="1"/>
          <p:nvPr/>
        </p:nvSpPr>
        <p:spPr>
          <a:xfrm>
            <a:off x="1878178" y="3115063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596724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GIPHER APP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EBDA04-ECEA-48A3-A682-9D4AEA83414E}"/>
              </a:ext>
            </a:extLst>
          </p:cNvPr>
          <p:cNvSpPr txBox="1">
            <a:spLocks/>
          </p:cNvSpPr>
          <p:nvPr/>
        </p:nvSpPr>
        <p:spPr>
          <a:xfrm>
            <a:off x="266700" y="930773"/>
            <a:ext cx="10450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Project Overview:</a:t>
            </a:r>
            <a:endParaRPr lang="de-DE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3576BF-3DB9-439A-9D0C-12886CBA2167}"/>
              </a:ext>
            </a:extLst>
          </p:cNvPr>
          <p:cNvSpPr/>
          <p:nvPr/>
        </p:nvSpPr>
        <p:spPr>
          <a:xfrm>
            <a:off x="4160520" y="1472094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618144-7B4A-470E-AF78-1F619F59DFEA}"/>
              </a:ext>
            </a:extLst>
          </p:cNvPr>
          <p:cNvGrpSpPr/>
          <p:nvPr/>
        </p:nvGrpSpPr>
        <p:grpSpPr>
          <a:xfrm>
            <a:off x="489353" y="2507822"/>
            <a:ext cx="1116993" cy="740638"/>
            <a:chOff x="3340101" y="0"/>
            <a:chExt cx="1116993" cy="74063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272203-E085-4607-9974-6DA4EF7A167F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3F3C9C51-035E-4470-8605-D2ACB9ACC456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Home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9DDA5D-37DA-43DC-B443-02C22847163C}"/>
              </a:ext>
            </a:extLst>
          </p:cNvPr>
          <p:cNvGrpSpPr/>
          <p:nvPr/>
        </p:nvGrpSpPr>
        <p:grpSpPr>
          <a:xfrm>
            <a:off x="2401277" y="1436553"/>
            <a:ext cx="1116993" cy="740638"/>
            <a:chOff x="3340101" y="0"/>
            <a:chExt cx="1116993" cy="74063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003CD1-93F8-4DF5-A642-805FBCC2210C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6A349516-AC40-451F-A537-922A76FC97E8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F0BE1A-35BC-456E-9A55-8CF2E0754A93}"/>
              </a:ext>
            </a:extLst>
          </p:cNvPr>
          <p:cNvGrpSpPr/>
          <p:nvPr/>
        </p:nvGrpSpPr>
        <p:grpSpPr>
          <a:xfrm>
            <a:off x="2401278" y="2276098"/>
            <a:ext cx="1116993" cy="740638"/>
            <a:chOff x="3340101" y="0"/>
            <a:chExt cx="1116993" cy="74063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48AF2B-4F31-4C29-8507-1023782A9A16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16E82970-1135-4993-AAE5-E0281FE95893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Register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9E295D-6C2E-4B33-9861-E6D57548A5FD}"/>
              </a:ext>
            </a:extLst>
          </p:cNvPr>
          <p:cNvGrpSpPr/>
          <p:nvPr/>
        </p:nvGrpSpPr>
        <p:grpSpPr>
          <a:xfrm>
            <a:off x="2401279" y="3367504"/>
            <a:ext cx="1116993" cy="740638"/>
            <a:chOff x="3340101" y="0"/>
            <a:chExt cx="1116993" cy="74063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5F675C8-91AF-4320-AF59-72C239D33878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2485D2BF-E092-4A41-9DC6-5FADBEF4E6B0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Search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3C897B-5E94-480B-A15D-789DC6D33EA5}"/>
              </a:ext>
            </a:extLst>
          </p:cNvPr>
          <p:cNvGrpSpPr/>
          <p:nvPr/>
        </p:nvGrpSpPr>
        <p:grpSpPr>
          <a:xfrm>
            <a:off x="4192570" y="2769677"/>
            <a:ext cx="1116993" cy="740638"/>
            <a:chOff x="3340101" y="0"/>
            <a:chExt cx="1116993" cy="74063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E58DB9-491C-46F6-A45F-482419C89AD2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>
              <a:extLst>
                <a:ext uri="{FF2B5EF4-FFF2-40B4-BE49-F238E27FC236}">
                  <a16:creationId xmlns:a16="http://schemas.microsoft.com/office/drawing/2014/main" id="{9CB73555-180D-4F84-88C1-FE3A19DCB81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Comments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C0249B1-3C4D-4F70-8D3D-CED385E999A0}"/>
              </a:ext>
            </a:extLst>
          </p:cNvPr>
          <p:cNvGrpSpPr/>
          <p:nvPr/>
        </p:nvGrpSpPr>
        <p:grpSpPr>
          <a:xfrm>
            <a:off x="4192570" y="1280620"/>
            <a:ext cx="1116993" cy="740638"/>
            <a:chOff x="3340101" y="0"/>
            <a:chExt cx="1116993" cy="74063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CC9796-BB1C-4DD5-8278-A9C6EA79416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0F480743-C3A0-4E22-993A-817FD8B9A271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Favourite</a:t>
              </a:r>
              <a:endParaRPr lang="en-US" sz="1500" kern="1200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A2C87-F9D3-4AC6-88CE-572A26BCE4F3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550780" y="1806872"/>
            <a:ext cx="850497" cy="1110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CCA8-202D-458B-9A79-DA42BCAF409C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 flipV="1">
            <a:off x="1606346" y="2646417"/>
            <a:ext cx="794932" cy="2317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19A7D1-580D-461F-AFBE-FF2EE472595D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1606346" y="2878141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A9BCA5-5375-4830-A4FB-97B4A8E10EB8}"/>
              </a:ext>
            </a:extLst>
          </p:cNvPr>
          <p:cNvCxnSpPr>
            <a:stCxn id="47" idx="6"/>
            <a:endCxn id="59" idx="2"/>
          </p:cNvCxnSpPr>
          <p:nvPr/>
        </p:nvCxnSpPr>
        <p:spPr>
          <a:xfrm flipV="1">
            <a:off x="3518270" y="1650939"/>
            <a:ext cx="674300" cy="15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E8F5D-D2CF-43AC-A3D1-D0AAB67E8585}"/>
              </a:ext>
            </a:extLst>
          </p:cNvPr>
          <p:cNvCxnSpPr>
            <a:stCxn id="47" idx="6"/>
            <a:endCxn id="56" idx="2"/>
          </p:cNvCxnSpPr>
          <p:nvPr/>
        </p:nvCxnSpPr>
        <p:spPr>
          <a:xfrm>
            <a:off x="3518270" y="1806872"/>
            <a:ext cx="674300" cy="133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Diagram 65">
            <a:extLst>
              <a:ext uri="{FF2B5EF4-FFF2-40B4-BE49-F238E27FC236}">
                <a16:creationId xmlns:a16="http://schemas.microsoft.com/office/drawing/2014/main" id="{52D5A10B-D266-4ECD-BF56-7E76BCF9C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068634"/>
              </p:ext>
            </p:extLst>
          </p:nvPr>
        </p:nvGraphicFramePr>
        <p:xfrm>
          <a:off x="5879217" y="1205397"/>
          <a:ext cx="348406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82DF54-8F81-4C57-92BE-4A9006A31623}"/>
              </a:ext>
            </a:extLst>
          </p:cNvPr>
          <p:cNvCxnSpPr/>
          <p:nvPr/>
        </p:nvCxnSpPr>
        <p:spPr>
          <a:xfrm>
            <a:off x="5309563" y="1585653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3B55F8-F751-4262-AA06-F32865CC63C7}"/>
              </a:ext>
            </a:extLst>
          </p:cNvPr>
          <p:cNvCxnSpPr/>
          <p:nvPr/>
        </p:nvCxnSpPr>
        <p:spPr>
          <a:xfrm>
            <a:off x="5275232" y="2372105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FB1C9E-11E3-4A9D-89B5-DC5B22ABCCEF}"/>
              </a:ext>
            </a:extLst>
          </p:cNvPr>
          <p:cNvCxnSpPr>
            <a:cxnSpLocks/>
          </p:cNvCxnSpPr>
          <p:nvPr/>
        </p:nvCxnSpPr>
        <p:spPr>
          <a:xfrm>
            <a:off x="6183481" y="3313762"/>
            <a:ext cx="108" cy="12195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F9AF09-0E2C-4478-A1C2-321202823A93}"/>
              </a:ext>
            </a:extLst>
          </p:cNvPr>
          <p:cNvCxnSpPr>
            <a:cxnSpLocks/>
          </p:cNvCxnSpPr>
          <p:nvPr/>
        </p:nvCxnSpPr>
        <p:spPr>
          <a:xfrm>
            <a:off x="6957345" y="3139996"/>
            <a:ext cx="0" cy="1416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38BC08-EC90-498C-8EE1-6B078D30ACE7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076087" y="3139996"/>
            <a:ext cx="0" cy="1416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4E4C65B2-049F-4971-B413-458C5831278A}"/>
              </a:ext>
            </a:extLst>
          </p:cNvPr>
          <p:cNvSpPr/>
          <p:nvPr/>
        </p:nvSpPr>
        <p:spPr>
          <a:xfrm>
            <a:off x="5473577" y="4515291"/>
            <a:ext cx="995350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73" name="Cylinder 72">
            <a:extLst>
              <a:ext uri="{FF2B5EF4-FFF2-40B4-BE49-F238E27FC236}">
                <a16:creationId xmlns:a16="http://schemas.microsoft.com/office/drawing/2014/main" id="{27FF51AE-9738-40DD-BA8D-72BC484A1FC6}"/>
              </a:ext>
            </a:extLst>
          </p:cNvPr>
          <p:cNvSpPr/>
          <p:nvPr/>
        </p:nvSpPr>
        <p:spPr>
          <a:xfrm>
            <a:off x="6539976" y="4515291"/>
            <a:ext cx="990497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MYSQL</a:t>
            </a:r>
            <a:endParaRPr lang="en-US" dirty="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BA58A32-C897-4331-9824-EB1669FC68AB}"/>
              </a:ext>
            </a:extLst>
          </p:cNvPr>
          <p:cNvSpPr/>
          <p:nvPr/>
        </p:nvSpPr>
        <p:spPr>
          <a:xfrm>
            <a:off x="8601759" y="4556565"/>
            <a:ext cx="948656" cy="899850"/>
          </a:xfrm>
          <a:prstGeom prst="can">
            <a:avLst>
              <a:gd name="adj" fmla="val 19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4A64B8-3618-453C-9C42-EEC184DEA5C4}"/>
              </a:ext>
            </a:extLst>
          </p:cNvPr>
          <p:cNvSpPr/>
          <p:nvPr/>
        </p:nvSpPr>
        <p:spPr>
          <a:xfrm>
            <a:off x="2194560" y="4696078"/>
            <a:ext cx="1592580" cy="74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API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E2C53A-25C0-46F8-868C-CB3ADFAF008B}"/>
              </a:ext>
            </a:extLst>
          </p:cNvPr>
          <p:cNvCxnSpPr>
            <a:stCxn id="53" idx="4"/>
            <a:endCxn id="75" idx="0"/>
          </p:cNvCxnSpPr>
          <p:nvPr/>
        </p:nvCxnSpPr>
        <p:spPr>
          <a:xfrm>
            <a:off x="2959776" y="4108142"/>
            <a:ext cx="31074" cy="58793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3C53B5-B2FA-4823-B975-B480C7E2326E}"/>
              </a:ext>
            </a:extLst>
          </p:cNvPr>
          <p:cNvCxnSpPr>
            <a:cxnSpLocks/>
          </p:cNvCxnSpPr>
          <p:nvPr/>
        </p:nvCxnSpPr>
        <p:spPr>
          <a:xfrm flipH="1">
            <a:off x="7969919" y="3248460"/>
            <a:ext cx="4853" cy="13081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ylinder 40">
            <a:extLst>
              <a:ext uri="{FF2B5EF4-FFF2-40B4-BE49-F238E27FC236}">
                <a16:creationId xmlns:a16="http://schemas.microsoft.com/office/drawing/2014/main" id="{F57C40CF-6460-4966-8246-D9E6B52CF868}"/>
              </a:ext>
            </a:extLst>
          </p:cNvPr>
          <p:cNvSpPr/>
          <p:nvPr/>
        </p:nvSpPr>
        <p:spPr>
          <a:xfrm>
            <a:off x="7571493" y="4556565"/>
            <a:ext cx="990497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MYSQL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07F4850-5BAD-47E4-A4AC-19406A9E70C7}"/>
              </a:ext>
            </a:extLst>
          </p:cNvPr>
          <p:cNvGrpSpPr/>
          <p:nvPr/>
        </p:nvGrpSpPr>
        <p:grpSpPr>
          <a:xfrm>
            <a:off x="4158239" y="2029039"/>
            <a:ext cx="1116993" cy="740638"/>
            <a:chOff x="3340101" y="0"/>
            <a:chExt cx="1116993" cy="74063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D490FE-FF1B-44B8-85BA-B40B0255210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A2A7CFD0-18C5-4B26-B95B-74617A3D9BE1}"/>
                </a:ext>
              </a:extLst>
            </p:cNvPr>
            <p:cNvSpPr txBox="1"/>
            <p:nvPr/>
          </p:nvSpPr>
          <p:spPr>
            <a:xfrm>
              <a:off x="3445207" y="108464"/>
              <a:ext cx="882638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Recommend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9861E0-6AB8-48A9-AD7C-601A0481E6B2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3518270" y="1806872"/>
            <a:ext cx="642250" cy="60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FD544C-1E6D-4A6A-B085-AD0AECD2D257}"/>
              </a:ext>
            </a:extLst>
          </p:cNvPr>
          <p:cNvCxnSpPr/>
          <p:nvPr/>
        </p:nvCxnSpPr>
        <p:spPr>
          <a:xfrm>
            <a:off x="5309563" y="3116770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8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GIPHER APP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EBDA04-ECEA-48A3-A682-9D4AEA83414E}"/>
              </a:ext>
            </a:extLst>
          </p:cNvPr>
          <p:cNvSpPr txBox="1">
            <a:spLocks/>
          </p:cNvSpPr>
          <p:nvPr/>
        </p:nvSpPr>
        <p:spPr>
          <a:xfrm>
            <a:off x="266700" y="930773"/>
            <a:ext cx="10450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Tools and Technologies used:</a:t>
            </a: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B2ACD-5E5B-42DE-857D-ABDD12A2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64" y="2646317"/>
            <a:ext cx="1163645" cy="827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1E173-9EA7-41AB-8BF0-B36AFBB5E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357" y="1338369"/>
            <a:ext cx="838813" cy="861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D6B4F-FB75-4A97-AB2B-650CE8FD2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77" y="2590088"/>
            <a:ext cx="1454960" cy="82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B6C37-292A-4342-92B4-0B611A57E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041" y="2581184"/>
            <a:ext cx="931834" cy="958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B38E88-3B0A-4445-ACB3-3FEDCF2BE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779" y="1244862"/>
            <a:ext cx="929875" cy="958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CFFE35-DE67-48BE-88CB-8872CCA81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0748" y="1290271"/>
            <a:ext cx="966285" cy="958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4AE2F0-4068-4A4E-B24A-5252D5AC5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0817" y="2581184"/>
            <a:ext cx="939214" cy="838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D32CA-3480-421E-922E-DB6B91D5F5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91" y="1278078"/>
            <a:ext cx="952968" cy="9824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A18EB2-E00D-4FF6-B300-CA98674E49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8189" y="1302397"/>
            <a:ext cx="939213" cy="836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99DF34-6E32-4216-A799-485A996610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327" y="2561969"/>
            <a:ext cx="828295" cy="853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346DC-16E9-4319-8671-03877B7D6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6727" y="2643527"/>
            <a:ext cx="1269087" cy="762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A24C77-3610-477A-9628-7423971C97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70" y="1300424"/>
            <a:ext cx="1367024" cy="840624"/>
          </a:xfrm>
          <a:prstGeom prst="rect">
            <a:avLst/>
          </a:prstGeom>
        </p:spPr>
      </p:pic>
      <p:pic>
        <p:nvPicPr>
          <p:cNvPr id="19" name="Picture 2" descr="Using an AWS S3 Bucket as a Maven repository: Sounds juicy, but is it worth  the effort? - Bonial">
            <a:extLst>
              <a:ext uri="{FF2B5EF4-FFF2-40B4-BE49-F238E27FC236}">
                <a16:creationId xmlns:a16="http://schemas.microsoft.com/office/drawing/2014/main" id="{3F6A4BA3-3FE9-45D8-9983-8B298AEF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51" y="3989909"/>
            <a:ext cx="1632349" cy="62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JUnit – About">
            <a:extLst>
              <a:ext uri="{FF2B5EF4-FFF2-40B4-BE49-F238E27FC236}">
                <a16:creationId xmlns:a16="http://schemas.microsoft.com/office/drawing/2014/main" id="{C01130BB-F90D-433C-B145-A9AF3B7B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79" y="3989909"/>
            <a:ext cx="1267676" cy="3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Lombok Tutorial (2022) | TechGeekNxt &gt;&gt;">
            <a:extLst>
              <a:ext uri="{FF2B5EF4-FFF2-40B4-BE49-F238E27FC236}">
                <a16:creationId xmlns:a16="http://schemas.microsoft.com/office/drawing/2014/main" id="{47E04A51-14D7-424C-A8B5-566FEECA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59" y="2631469"/>
            <a:ext cx="1267676" cy="7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Oracle veröffentlicht Java 11 mit großen Veränderungen › Dr. Windows">
            <a:extLst>
              <a:ext uri="{FF2B5EF4-FFF2-40B4-BE49-F238E27FC236}">
                <a16:creationId xmlns:a16="http://schemas.microsoft.com/office/drawing/2014/main" id="{F6BBD6D5-8952-45EC-96AE-CE687DC4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59" y="1345710"/>
            <a:ext cx="1615299" cy="80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Bootstrap · The most popular HTML, CSS, and JS library in the world.">
            <a:extLst>
              <a:ext uri="{FF2B5EF4-FFF2-40B4-BE49-F238E27FC236}">
                <a16:creationId xmlns:a16="http://schemas.microsoft.com/office/drawing/2014/main" id="{D36C8C54-1CFA-4423-BFA8-2A6788090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0" y="3930846"/>
            <a:ext cx="952543" cy="80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6" descr="JSON Web Tokens - jwt.io">
            <a:extLst>
              <a:ext uri="{FF2B5EF4-FFF2-40B4-BE49-F238E27FC236}">
                <a16:creationId xmlns:a16="http://schemas.microsoft.com/office/drawing/2014/main" id="{88A42D6D-6CC2-4BD0-B691-197133BA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96" y="4029726"/>
            <a:ext cx="1421441" cy="7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808359-5D4D-41B2-AB90-BB9FFAF3C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34720" y="1268917"/>
            <a:ext cx="837648" cy="8539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17574E-3A6D-4B47-912C-F2C9409308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96037" y="4045480"/>
            <a:ext cx="853913" cy="8539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03A386-8800-454C-9005-8EA57F3E2AC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91974" y="4099041"/>
            <a:ext cx="1566378" cy="55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GIPHER APP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554990" y="1618388"/>
            <a:ext cx="9102512" cy="2615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Gipher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App helps the user to search though gifs online. It also helps user to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store gifs in their favorites and can delete them later.</a:t>
            </a: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Can recommend gifs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 can delete them later</a:t>
            </a:r>
          </a:p>
          <a:p>
            <a:pPr marL="696887" lvl="1" indent="-285750"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can also add comments on any gif and can also view all comments</a:t>
            </a: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EBDA04-ECEA-48A3-A682-9D4AEA83414E}"/>
              </a:ext>
            </a:extLst>
          </p:cNvPr>
          <p:cNvSpPr txBox="1">
            <a:spLocks/>
          </p:cNvSpPr>
          <p:nvPr/>
        </p:nvSpPr>
        <p:spPr>
          <a:xfrm>
            <a:off x="266700" y="930773"/>
            <a:ext cx="10450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Conclusion: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96486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 Light Blue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E78C5"/>
      </a:accent1>
      <a:accent2>
        <a:srgbClr val="6FB9E2"/>
      </a:accent2>
      <a:accent3>
        <a:srgbClr val="B2B3B5"/>
      </a:accent3>
      <a:accent4>
        <a:srgbClr val="424C58"/>
      </a:accent4>
      <a:accent5>
        <a:srgbClr val="08427E"/>
      </a:accent5>
      <a:accent6>
        <a:srgbClr val="6D9ABC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10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2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3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4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5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6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7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8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ppt/theme/themeOverride9.xml><?xml version="1.0" encoding="utf-8"?>
<a:themeOverride xmlns:a="http://schemas.openxmlformats.org/drawingml/2006/main">
  <a:clrScheme name="Bosch Light Blu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E78C5"/>
    </a:accent1>
    <a:accent2>
      <a:srgbClr val="6FB9E2"/>
    </a:accent2>
    <a:accent3>
      <a:srgbClr val="B2B3B5"/>
    </a:accent3>
    <a:accent4>
      <a:srgbClr val="424C58"/>
    </a:accent4>
    <a:accent5>
      <a:srgbClr val="08427E"/>
    </a:accent5>
    <a:accent6>
      <a:srgbClr val="6D9ABC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/>
      <Wert/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2020. All rights reserved, also regarding any disposal, exploitation, reproduction, editing, distribution, as well as in the event of applications for industrial property rights.</OrgInhalt>
      <Wert>© Robert Bosch GmbH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2020-05-17</OrgInhalt>
      <Wert>2020-05-17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371</Words>
  <Application>Microsoft Office PowerPoint</Application>
  <PresentationFormat>Custom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Bosch Office Sans</vt:lpstr>
      <vt:lpstr>Calibri</vt:lpstr>
      <vt:lpstr>Wingdings 3</vt:lpstr>
      <vt:lpstr>Bosch NG</vt:lpstr>
      <vt:lpstr>Gipher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a CRM tool</dc:title>
  <dc:creator>Veereshkumar.Gandhaveedi@in.bosch.com</dc:creator>
  <cp:lastModifiedBy>Veereshkumar Gandhaveedi (SX/BSV-AD5)</cp:lastModifiedBy>
  <cp:revision>337</cp:revision>
  <dcterms:created xsi:type="dcterms:W3CDTF">2020-05-17T17:20:10Z</dcterms:created>
  <dcterms:modified xsi:type="dcterms:W3CDTF">2022-04-18T06:42:46Z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