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3"/>
    <p:sldId id="257" r:id="rId4"/>
    <p:sldId id="258" r:id="rId5"/>
    <p:sldId id="259" r:id="rId6"/>
    <p:sldId id="260" r:id="rId7"/>
    <p:sldId id="256" r:id="rId8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4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70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2114550" y="793750"/>
          <a:ext cx="8532495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165"/>
                <a:gridCol w="2844165"/>
                <a:gridCol w="28441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NAME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CONTENT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Janessa</a:t>
                      </a:r>
                      <a:r>
                        <a:rPr lang="en-US" altLang="zh-CN"/>
                        <a:t>Tech1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xx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Janessa</a:t>
                      </a:r>
                      <a:r>
                        <a:rPr lang="en-US" altLang="zh-CN" sz="1800">
                          <a:sym typeface="+mn-ea"/>
                        </a:rPr>
                        <a:t>Tech2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xx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Janessa</a:t>
                      </a:r>
                      <a:r>
                        <a:rPr lang="en-US" altLang="zh-CN" sz="1800">
                          <a:sym typeface="+mn-ea"/>
                        </a:rPr>
                        <a:t>Tech</a:t>
                      </a:r>
                      <a:r>
                        <a:rPr lang="en-US" sz="1800">
                          <a:sym typeface="+mn-ea"/>
                        </a:rPr>
                        <a:t>10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xx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Janessa</a:t>
                      </a:r>
                      <a:r>
                        <a:rPr lang="en-US" altLang="zh-CN" sz="1800">
                          <a:sym typeface="+mn-ea"/>
                        </a:rPr>
                        <a:t>Tech</a:t>
                      </a:r>
                      <a:r>
                        <a:rPr lang="en-US" sz="1800">
                          <a:sym typeface="+mn-ea"/>
                        </a:rPr>
                        <a:t>4</a:t>
                      </a:r>
                      <a:r>
                        <a:rPr lang="en-US" sz="1800">
                          <a:sym typeface="+mn-ea"/>
                        </a:rPr>
                        <a:t>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xx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Janessa</a:t>
                      </a:r>
                      <a:r>
                        <a:rPr lang="en-US" altLang="zh-CN" sz="1800">
                          <a:sym typeface="+mn-ea"/>
                        </a:rPr>
                        <a:t>Tech</a:t>
                      </a:r>
                      <a:r>
                        <a:rPr lang="en-US" sz="1800">
                          <a:sym typeface="+mn-ea"/>
                        </a:rPr>
                        <a:t>4</a:t>
                      </a:r>
                      <a:r>
                        <a:rPr lang="en-US" sz="1800">
                          <a:sym typeface="+mn-ea"/>
                        </a:rPr>
                        <a:t>2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xx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Janessa</a:t>
                      </a:r>
                      <a:r>
                        <a:rPr lang="en-US" altLang="zh-CN" sz="1800">
                          <a:sym typeface="+mn-ea"/>
                        </a:rPr>
                        <a:t>Tech50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xx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" name="圆角矩形 31"/>
          <p:cNvSpPr/>
          <p:nvPr/>
        </p:nvSpPr>
        <p:spPr>
          <a:xfrm>
            <a:off x="1624965" y="1385570"/>
            <a:ext cx="7179945" cy="48317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3137535" y="1583690"/>
            <a:ext cx="5126355" cy="30422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573905" y="1963420"/>
            <a:ext cx="1663700" cy="380365"/>
          </a:xfrm>
          <a:prstGeom prst="rect">
            <a:avLst/>
          </a:prstGeom>
          <a:solidFill>
            <a:schemeClr val="accent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Connections</a:t>
            </a:r>
            <a:endParaRPr lang="en-US" altLang="zh-CN" sz="1200" b="1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73905" y="2632075"/>
            <a:ext cx="1663700" cy="380365"/>
          </a:xfrm>
          <a:prstGeom prst="rect">
            <a:avLst/>
          </a:prstGeom>
          <a:solidFill>
            <a:schemeClr val="accent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Parser</a:t>
            </a:r>
            <a:endParaRPr lang="en-US" altLang="zh-CN" sz="1200" b="1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73905" y="3300730"/>
            <a:ext cx="1663700" cy="380365"/>
          </a:xfrm>
          <a:prstGeom prst="rect">
            <a:avLst/>
          </a:prstGeom>
          <a:solidFill>
            <a:schemeClr val="accent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 b="1">
                <a:solidFill>
                  <a:schemeClr val="tx1"/>
                </a:solidFill>
                <a:sym typeface="+mn-ea"/>
              </a:rPr>
              <a:t>O</a:t>
            </a:r>
            <a:r>
              <a:rPr lang="en-US" altLang="zh-CN" sz="1200" b="1">
                <a:solidFill>
                  <a:schemeClr val="tx1"/>
                </a:solidFill>
                <a:sym typeface="+mn-ea"/>
              </a:rPr>
              <a:t>ptimizer</a:t>
            </a:r>
            <a:endParaRPr lang="en-US" altLang="zh-CN" sz="12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73905" y="3969385"/>
            <a:ext cx="1663700" cy="380365"/>
          </a:xfrm>
          <a:prstGeom prst="rect">
            <a:avLst/>
          </a:prstGeom>
          <a:solidFill>
            <a:schemeClr val="accent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 b="1">
                <a:solidFill>
                  <a:schemeClr val="tx1"/>
                </a:solidFill>
                <a:sym typeface="+mn-ea"/>
              </a:rPr>
              <a:t>E</a:t>
            </a:r>
            <a:r>
              <a:rPr lang="en-US" altLang="zh-CN" sz="1200" b="1">
                <a:solidFill>
                  <a:schemeClr val="tx1"/>
                </a:solidFill>
                <a:sym typeface="+mn-ea"/>
              </a:rPr>
              <a:t>xecuto</a:t>
            </a:r>
            <a:r>
              <a:rPr lang="en-US" altLang="zh-CN" sz="1200" b="1">
                <a:solidFill>
                  <a:schemeClr val="tx1"/>
                </a:solidFill>
                <a:sym typeface="+mn-ea"/>
              </a:rPr>
              <a:t>r</a:t>
            </a:r>
            <a:endParaRPr lang="en-US" altLang="zh-CN" sz="12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42945" y="1668780"/>
            <a:ext cx="10655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/>
              <a:t>Server</a:t>
            </a:r>
            <a:endParaRPr lang="en-US" altLang="zh-CN" sz="1600" b="1"/>
          </a:p>
        </p:txBody>
      </p:sp>
      <p:sp>
        <p:nvSpPr>
          <p:cNvPr id="10" name="圆角矩形 9"/>
          <p:cNvSpPr/>
          <p:nvPr/>
        </p:nvSpPr>
        <p:spPr>
          <a:xfrm>
            <a:off x="3135630" y="4829810"/>
            <a:ext cx="5154930" cy="13500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242945" y="4924425"/>
            <a:ext cx="176276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 b="1"/>
              <a:t>Storage engines</a:t>
            </a:r>
            <a:endParaRPr lang="en-US" altLang="zh-CN" sz="1600" b="1"/>
          </a:p>
        </p:txBody>
      </p:sp>
      <p:sp>
        <p:nvSpPr>
          <p:cNvPr id="12" name="流程图: 磁盘 11"/>
          <p:cNvSpPr/>
          <p:nvPr/>
        </p:nvSpPr>
        <p:spPr>
          <a:xfrm>
            <a:off x="3763645" y="5396865"/>
            <a:ext cx="1075690" cy="58166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MyISAM</a:t>
            </a:r>
            <a:endParaRPr lang="en-US" altLang="zh-CN" sz="1200" b="1">
              <a:solidFill>
                <a:schemeClr val="tx1"/>
              </a:solidFill>
            </a:endParaRPr>
          </a:p>
        </p:txBody>
      </p:sp>
      <p:sp>
        <p:nvSpPr>
          <p:cNvPr id="13" name="流程图: 磁盘 12"/>
          <p:cNvSpPr/>
          <p:nvPr/>
        </p:nvSpPr>
        <p:spPr>
          <a:xfrm>
            <a:off x="5133340" y="5396865"/>
            <a:ext cx="1075690" cy="58166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InnoDB</a:t>
            </a:r>
            <a:endParaRPr lang="en-US" altLang="zh-CN" sz="1200" b="1">
              <a:solidFill>
                <a:schemeClr val="tx1"/>
              </a:solidFill>
            </a:endParaRPr>
          </a:p>
        </p:txBody>
      </p:sp>
      <p:sp>
        <p:nvSpPr>
          <p:cNvPr id="14" name="流程图: 磁盘 13"/>
          <p:cNvSpPr/>
          <p:nvPr/>
        </p:nvSpPr>
        <p:spPr>
          <a:xfrm>
            <a:off x="6503035" y="5396865"/>
            <a:ext cx="1075690" cy="58166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MEMORY</a:t>
            </a:r>
            <a:endParaRPr lang="en-US" altLang="zh-CN" sz="1200" b="1">
              <a:solidFill>
                <a:schemeClr val="tx1"/>
              </a:solidFill>
            </a:endParaRPr>
          </a:p>
        </p:txBody>
      </p:sp>
      <p:sp>
        <p:nvSpPr>
          <p:cNvPr id="16" name="流程图: 磁盘 15"/>
          <p:cNvSpPr/>
          <p:nvPr/>
        </p:nvSpPr>
        <p:spPr>
          <a:xfrm>
            <a:off x="3469640" y="2880360"/>
            <a:ext cx="838200" cy="42037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cache</a:t>
            </a:r>
            <a:endParaRPr lang="en-US" altLang="zh-CN" sz="1200" b="1">
              <a:solidFill>
                <a:schemeClr val="tx1"/>
              </a:solidFill>
            </a:endParaRPr>
          </a:p>
        </p:txBody>
      </p:sp>
      <p:cxnSp>
        <p:nvCxnSpPr>
          <p:cNvPr id="18" name="直接箭头连接符 17"/>
          <p:cNvCxnSpPr>
            <a:stCxn id="5" idx="2"/>
            <a:endCxn id="6" idx="0"/>
          </p:cNvCxnSpPr>
          <p:nvPr/>
        </p:nvCxnSpPr>
        <p:spPr>
          <a:xfrm>
            <a:off x="5405755" y="2343785"/>
            <a:ext cx="0" cy="28829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5405755" y="3017520"/>
            <a:ext cx="0" cy="28829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405755" y="3690620"/>
            <a:ext cx="0" cy="28829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8" idx="2"/>
          </p:cNvCxnSpPr>
          <p:nvPr/>
        </p:nvCxnSpPr>
        <p:spPr>
          <a:xfrm>
            <a:off x="5405755" y="4349750"/>
            <a:ext cx="5080" cy="5143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6304280" y="2038350"/>
            <a:ext cx="186880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/>
              <a:t>Manage/check connections </a:t>
            </a:r>
            <a:endParaRPr lang="en-US" altLang="zh-CN" sz="1000" b="1"/>
          </a:p>
          <a:p>
            <a:r>
              <a:rPr lang="en-US" altLang="zh-CN" sz="1000" b="1"/>
              <a:t>to DB</a:t>
            </a:r>
            <a:endParaRPr lang="en-US" altLang="zh-CN" sz="1000" b="1"/>
          </a:p>
        </p:txBody>
      </p:sp>
      <p:sp>
        <p:nvSpPr>
          <p:cNvPr id="23" name="文本框 22"/>
          <p:cNvSpPr txBox="1"/>
          <p:nvPr/>
        </p:nvSpPr>
        <p:spPr>
          <a:xfrm>
            <a:off x="6304280" y="2707640"/>
            <a:ext cx="17856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000" b="1">
                <a:sym typeface="+mn-ea"/>
              </a:rPr>
              <a:t>Parse </a:t>
            </a:r>
            <a:r>
              <a:rPr lang="en-US" altLang="zh-CN" sz="1000" b="1"/>
              <a:t>sql syntax to create </a:t>
            </a:r>
            <a:endParaRPr lang="en-US" altLang="zh-CN" sz="1000" b="1"/>
          </a:p>
          <a:p>
            <a:pPr algn="l"/>
            <a:r>
              <a:rPr lang="en-US" altLang="zh-CN" sz="1000" b="1"/>
              <a:t>a parse tree</a:t>
            </a:r>
            <a:endParaRPr lang="en-US" altLang="zh-CN" sz="1000" b="1"/>
          </a:p>
        </p:txBody>
      </p:sp>
      <p:sp>
        <p:nvSpPr>
          <p:cNvPr id="24" name="文本框 23"/>
          <p:cNvSpPr txBox="1"/>
          <p:nvPr/>
        </p:nvSpPr>
        <p:spPr>
          <a:xfrm>
            <a:off x="6304280" y="3376930"/>
            <a:ext cx="185293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900" b="1"/>
              <a:t>Optimize sql, choose index etc</a:t>
            </a:r>
            <a:endParaRPr lang="en-US" altLang="zh-CN" sz="900" b="1"/>
          </a:p>
        </p:txBody>
      </p:sp>
      <p:sp>
        <p:nvSpPr>
          <p:cNvPr id="25" name="文本框 24"/>
          <p:cNvSpPr txBox="1"/>
          <p:nvPr/>
        </p:nvSpPr>
        <p:spPr>
          <a:xfrm>
            <a:off x="6304280" y="4044315"/>
            <a:ext cx="198628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900" b="1"/>
              <a:t>Call storage engines to get result</a:t>
            </a:r>
            <a:endParaRPr lang="en-US" altLang="zh-CN" sz="900" b="1"/>
          </a:p>
        </p:txBody>
      </p:sp>
      <p:sp>
        <p:nvSpPr>
          <p:cNvPr id="27" name="圆角矩形 26"/>
          <p:cNvSpPr/>
          <p:nvPr/>
        </p:nvSpPr>
        <p:spPr>
          <a:xfrm>
            <a:off x="3347085" y="754380"/>
            <a:ext cx="1340485" cy="333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Application1</a:t>
            </a:r>
            <a:endParaRPr lang="en-US" altLang="zh-CN" sz="1200" b="1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5135245" y="763905"/>
            <a:ext cx="1340485" cy="333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Application2</a:t>
            </a:r>
            <a:endParaRPr lang="en-US" altLang="zh-CN" sz="1200" b="1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6923405" y="754380"/>
            <a:ext cx="1340485" cy="333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Application3</a:t>
            </a:r>
            <a:endParaRPr lang="en-US" altLang="zh-CN" sz="1200" b="1">
              <a:solidFill>
                <a:schemeClr val="tx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137535" y="295275"/>
            <a:ext cx="747395" cy="33718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altLang="zh-CN" sz="1600" b="1"/>
              <a:t>Client</a:t>
            </a:r>
            <a:endParaRPr lang="en-US" altLang="zh-CN" sz="1600" b="1"/>
          </a:p>
        </p:txBody>
      </p:sp>
      <p:sp>
        <p:nvSpPr>
          <p:cNvPr id="33" name="文本框 32"/>
          <p:cNvSpPr txBox="1"/>
          <p:nvPr/>
        </p:nvSpPr>
        <p:spPr>
          <a:xfrm>
            <a:off x="1767840" y="3384550"/>
            <a:ext cx="995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MYSQL</a:t>
            </a:r>
            <a:endParaRPr lang="en-US" altLang="zh-CN" b="1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5386705" y="1261110"/>
            <a:ext cx="1311910" cy="7416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5471160" y="1546225"/>
            <a:ext cx="1162685" cy="189230"/>
            <a:chOff x="8490" y="1610"/>
            <a:chExt cx="1831" cy="298"/>
          </a:xfrm>
        </p:grpSpPr>
        <p:sp>
          <p:nvSpPr>
            <p:cNvPr id="6" name="矩形 5"/>
            <p:cNvSpPr/>
            <p:nvPr/>
          </p:nvSpPr>
          <p:spPr>
            <a:xfrm>
              <a:off x="8490" y="1610"/>
              <a:ext cx="541" cy="2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b="1">
                  <a:solidFill>
                    <a:schemeClr val="tx1"/>
                  </a:solidFill>
                </a:rPr>
                <a:t>1</a:t>
              </a:r>
              <a:endParaRPr lang="en-US" altLang="zh-CN" sz="1000" b="1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9031" y="1610"/>
              <a:ext cx="1290" cy="2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000" b="1">
                  <a:solidFill>
                    <a:schemeClr val="tx1"/>
                  </a:solidFill>
                  <a:sym typeface="+mn-ea"/>
                </a:rPr>
                <a:t>page 6</a:t>
              </a:r>
              <a:r>
                <a:rPr lang="en-US" altLang="zh-CN" sz="1000" b="1" baseline="30000">
                  <a:solidFill>
                    <a:schemeClr val="tx1"/>
                  </a:solidFill>
                  <a:sym typeface="+mn-ea"/>
                </a:rPr>
                <a:t>th</a:t>
              </a:r>
              <a:endParaRPr lang="en-US" altLang="zh-CN" sz="1000" b="1" baseline="30000">
                <a:solidFill>
                  <a:schemeClr val="tx1"/>
                </a:solidFill>
                <a:sym typeface="+mn-ea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471160" y="1736090"/>
            <a:ext cx="1162685" cy="189230"/>
            <a:chOff x="8490" y="1610"/>
            <a:chExt cx="1831" cy="298"/>
          </a:xfrm>
        </p:grpSpPr>
        <p:sp>
          <p:nvSpPr>
            <p:cNvPr id="10" name="矩形 9"/>
            <p:cNvSpPr/>
            <p:nvPr/>
          </p:nvSpPr>
          <p:spPr>
            <a:xfrm>
              <a:off x="8490" y="1610"/>
              <a:ext cx="541" cy="2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b="1">
                  <a:solidFill>
                    <a:schemeClr val="tx1"/>
                  </a:solidFill>
                </a:rPr>
                <a:t>7</a:t>
              </a:r>
              <a:endParaRPr lang="en-US" altLang="zh-CN" sz="1000" b="1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9031" y="1610"/>
              <a:ext cx="1290" cy="2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000" b="1">
                  <a:solidFill>
                    <a:schemeClr val="tx1"/>
                  </a:solidFill>
                  <a:sym typeface="+mn-ea"/>
                </a:rPr>
                <a:t>page 20</a:t>
              </a:r>
              <a:r>
                <a:rPr lang="en-US" altLang="zh-CN" sz="1000" b="1" baseline="30000">
                  <a:solidFill>
                    <a:schemeClr val="tx1"/>
                  </a:solidFill>
                  <a:sym typeface="+mn-ea"/>
                </a:rPr>
                <a:t>th</a:t>
              </a:r>
              <a:endParaRPr lang="en-US" altLang="zh-CN" sz="1000" b="1" baseline="30000">
                <a:solidFill>
                  <a:schemeClr val="tx1"/>
                </a:solidFill>
                <a:sym typeface="+mn-ea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5676265" y="1272540"/>
            <a:ext cx="73279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/>
              <a:t>page 30</a:t>
            </a:r>
            <a:r>
              <a:rPr lang="en-US" altLang="zh-CN" sz="1000" b="1" baseline="30000"/>
              <a:t>th</a:t>
            </a:r>
            <a:endParaRPr lang="en-US" altLang="zh-CN" sz="1000" b="1" baseline="30000"/>
          </a:p>
        </p:txBody>
      </p:sp>
      <p:sp>
        <p:nvSpPr>
          <p:cNvPr id="20" name="圆角矩形 19"/>
          <p:cNvSpPr/>
          <p:nvPr/>
        </p:nvSpPr>
        <p:spPr>
          <a:xfrm>
            <a:off x="3507105" y="2461260"/>
            <a:ext cx="1311910" cy="7416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3591560" y="2746375"/>
            <a:ext cx="1162685" cy="189230"/>
            <a:chOff x="8490" y="1610"/>
            <a:chExt cx="1831" cy="298"/>
          </a:xfrm>
        </p:grpSpPr>
        <p:sp>
          <p:nvSpPr>
            <p:cNvPr id="22" name="矩形 21"/>
            <p:cNvSpPr/>
            <p:nvPr/>
          </p:nvSpPr>
          <p:spPr>
            <a:xfrm>
              <a:off x="8490" y="1610"/>
              <a:ext cx="541" cy="2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b="1">
                  <a:solidFill>
                    <a:schemeClr val="tx1"/>
                  </a:solidFill>
                </a:rPr>
                <a:t>1</a:t>
              </a:r>
              <a:endParaRPr lang="en-US" altLang="zh-CN" sz="1000" b="1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9031" y="1610"/>
              <a:ext cx="1290" cy="2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000" b="1">
                  <a:solidFill>
                    <a:schemeClr val="tx1"/>
                  </a:solidFill>
                  <a:sym typeface="+mn-ea"/>
                </a:rPr>
                <a:t>page 100</a:t>
              </a:r>
              <a:r>
                <a:rPr lang="en-US" altLang="zh-CN" sz="1000" b="1" baseline="30000">
                  <a:solidFill>
                    <a:schemeClr val="tx1"/>
                  </a:solidFill>
                  <a:sym typeface="+mn-ea"/>
                </a:rPr>
                <a:t>th</a:t>
              </a:r>
              <a:endParaRPr lang="en-US" altLang="zh-CN" sz="1000" b="1" baseline="30000">
                <a:solidFill>
                  <a:schemeClr val="tx1"/>
                </a:solidFill>
                <a:sym typeface="+mn-ea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591560" y="2936240"/>
            <a:ext cx="1162685" cy="189230"/>
            <a:chOff x="8490" y="1610"/>
            <a:chExt cx="1831" cy="298"/>
          </a:xfrm>
        </p:grpSpPr>
        <p:sp>
          <p:nvSpPr>
            <p:cNvPr id="25" name="矩形 24"/>
            <p:cNvSpPr/>
            <p:nvPr/>
          </p:nvSpPr>
          <p:spPr>
            <a:xfrm>
              <a:off x="8490" y="1610"/>
              <a:ext cx="541" cy="2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b="1">
                  <a:solidFill>
                    <a:schemeClr val="tx1"/>
                  </a:solidFill>
                </a:rPr>
                <a:t>4</a:t>
              </a:r>
              <a:endParaRPr lang="en-US" altLang="zh-CN" sz="1000" b="1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9031" y="1610"/>
              <a:ext cx="1290" cy="2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000" b="1">
                  <a:solidFill>
                    <a:schemeClr val="tx1"/>
                  </a:solidFill>
                  <a:sym typeface="+mn-ea"/>
                </a:rPr>
                <a:t>page 105</a:t>
              </a:r>
              <a:r>
                <a:rPr lang="en-US" altLang="zh-CN" sz="1000" b="1" baseline="30000">
                  <a:solidFill>
                    <a:schemeClr val="tx1"/>
                  </a:solidFill>
                  <a:sym typeface="+mn-ea"/>
                </a:rPr>
                <a:t>th</a:t>
              </a:r>
              <a:endParaRPr lang="en-US" altLang="zh-CN" sz="1000" b="1" baseline="30000">
                <a:solidFill>
                  <a:schemeClr val="tx1"/>
                </a:solidFill>
                <a:sym typeface="+mn-ea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3796665" y="2472690"/>
            <a:ext cx="66230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/>
              <a:t>page 6</a:t>
            </a:r>
            <a:r>
              <a:rPr lang="en-US" altLang="zh-CN" sz="1000" b="1" baseline="30000"/>
              <a:t>th</a:t>
            </a:r>
            <a:endParaRPr lang="en-US" altLang="zh-CN" sz="1000" b="1" baseline="30000"/>
          </a:p>
        </p:txBody>
      </p:sp>
      <p:sp>
        <p:nvSpPr>
          <p:cNvPr id="28" name="圆角矩形 27"/>
          <p:cNvSpPr/>
          <p:nvPr/>
        </p:nvSpPr>
        <p:spPr>
          <a:xfrm>
            <a:off x="7291070" y="2472690"/>
            <a:ext cx="1311910" cy="7416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7375525" y="2757805"/>
            <a:ext cx="1162685" cy="189230"/>
            <a:chOff x="8490" y="1610"/>
            <a:chExt cx="1831" cy="298"/>
          </a:xfrm>
        </p:grpSpPr>
        <p:sp>
          <p:nvSpPr>
            <p:cNvPr id="30" name="矩形 29"/>
            <p:cNvSpPr/>
            <p:nvPr/>
          </p:nvSpPr>
          <p:spPr>
            <a:xfrm>
              <a:off x="8490" y="1610"/>
              <a:ext cx="541" cy="2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b="1">
                  <a:solidFill>
                    <a:schemeClr val="tx1"/>
                  </a:solidFill>
                </a:rPr>
                <a:t>7</a:t>
              </a:r>
              <a:endParaRPr lang="en-US" altLang="zh-CN" sz="1000" b="1">
                <a:solidFill>
                  <a:schemeClr val="tx1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9031" y="1610"/>
              <a:ext cx="1290" cy="2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000" b="1">
                  <a:solidFill>
                    <a:schemeClr val="tx1"/>
                  </a:solidFill>
                  <a:sym typeface="+mn-ea"/>
                </a:rPr>
                <a:t>page 97</a:t>
              </a:r>
              <a:r>
                <a:rPr lang="en-US" altLang="zh-CN" sz="1000" b="1" baseline="30000">
                  <a:solidFill>
                    <a:schemeClr val="tx1"/>
                  </a:solidFill>
                  <a:sym typeface="+mn-ea"/>
                </a:rPr>
                <a:t>h</a:t>
              </a:r>
              <a:endParaRPr lang="en-US" altLang="zh-CN" sz="1000" b="1" baseline="30000">
                <a:solidFill>
                  <a:schemeClr val="tx1"/>
                </a:solidFill>
                <a:sym typeface="+mn-ea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7375525" y="2947670"/>
            <a:ext cx="1162685" cy="189230"/>
            <a:chOff x="8490" y="1610"/>
            <a:chExt cx="1831" cy="298"/>
          </a:xfrm>
        </p:grpSpPr>
        <p:sp>
          <p:nvSpPr>
            <p:cNvPr id="33" name="矩形 32"/>
            <p:cNvSpPr/>
            <p:nvPr/>
          </p:nvSpPr>
          <p:spPr>
            <a:xfrm>
              <a:off x="8490" y="1610"/>
              <a:ext cx="541" cy="2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b="1">
                  <a:solidFill>
                    <a:schemeClr val="tx1"/>
                  </a:solidFill>
                </a:rPr>
                <a:t>10</a:t>
              </a:r>
              <a:endParaRPr lang="en-US" altLang="zh-CN" sz="1000" b="1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9031" y="1610"/>
              <a:ext cx="1290" cy="2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000" b="1">
                  <a:solidFill>
                    <a:schemeClr val="tx1"/>
                  </a:solidFill>
                  <a:sym typeface="+mn-ea"/>
                </a:rPr>
                <a:t>page 80</a:t>
              </a:r>
              <a:r>
                <a:rPr lang="en-US" altLang="zh-CN" sz="1000" b="1" baseline="30000">
                  <a:solidFill>
                    <a:schemeClr val="tx1"/>
                  </a:solidFill>
                  <a:sym typeface="+mn-ea"/>
                </a:rPr>
                <a:t>th</a:t>
              </a:r>
              <a:endParaRPr lang="en-US" altLang="zh-CN" sz="1000" b="1" baseline="30000">
                <a:solidFill>
                  <a:schemeClr val="tx1"/>
                </a:solidFill>
                <a:sym typeface="+mn-ea"/>
              </a:endParaRPr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7580630" y="2484120"/>
            <a:ext cx="73279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/>
              <a:t>page 20</a:t>
            </a:r>
            <a:r>
              <a:rPr lang="en-US" altLang="zh-CN" sz="1000" b="1" baseline="30000"/>
              <a:t>th</a:t>
            </a:r>
            <a:endParaRPr lang="en-US" altLang="zh-CN" sz="1000" b="1" baseline="30000"/>
          </a:p>
        </p:txBody>
      </p:sp>
      <p:sp>
        <p:nvSpPr>
          <p:cNvPr id="36" name="圆角矩形 35"/>
          <p:cNvSpPr/>
          <p:nvPr/>
        </p:nvSpPr>
        <p:spPr>
          <a:xfrm>
            <a:off x="2480310" y="4104640"/>
            <a:ext cx="1311910" cy="94170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2564765" y="4389755"/>
            <a:ext cx="1162685" cy="189230"/>
            <a:chOff x="8490" y="1610"/>
            <a:chExt cx="1831" cy="298"/>
          </a:xfrm>
        </p:grpSpPr>
        <p:sp>
          <p:nvSpPr>
            <p:cNvPr id="38" name="矩形 37"/>
            <p:cNvSpPr/>
            <p:nvPr/>
          </p:nvSpPr>
          <p:spPr>
            <a:xfrm>
              <a:off x="8490" y="1610"/>
              <a:ext cx="541" cy="2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b="1">
                  <a:solidFill>
                    <a:schemeClr val="tx1"/>
                  </a:solidFill>
                </a:rPr>
                <a:t>1</a:t>
              </a:r>
              <a:endParaRPr lang="en-US" altLang="zh-CN" sz="1000" b="1">
                <a:solidFill>
                  <a:schemeClr val="tx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9031" y="1610"/>
              <a:ext cx="1290" cy="2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000" b="1">
                  <a:solidFill>
                    <a:schemeClr val="tx1"/>
                  </a:solidFill>
                  <a:sym typeface="+mn-ea"/>
                </a:rPr>
                <a:t>data</a:t>
              </a:r>
              <a:endParaRPr lang="en-US" altLang="zh-CN" sz="1000" b="1" baseline="30000">
                <a:solidFill>
                  <a:schemeClr val="tx1"/>
                </a:solidFill>
                <a:sym typeface="+mn-ea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564765" y="4579620"/>
            <a:ext cx="1162685" cy="189230"/>
            <a:chOff x="8490" y="1610"/>
            <a:chExt cx="1831" cy="298"/>
          </a:xfrm>
        </p:grpSpPr>
        <p:sp>
          <p:nvSpPr>
            <p:cNvPr id="41" name="矩形 40"/>
            <p:cNvSpPr/>
            <p:nvPr/>
          </p:nvSpPr>
          <p:spPr>
            <a:xfrm>
              <a:off x="8490" y="1610"/>
              <a:ext cx="541" cy="2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b="1">
                  <a:solidFill>
                    <a:schemeClr val="tx1"/>
                  </a:solidFill>
                </a:rPr>
                <a:t>2</a:t>
              </a:r>
              <a:endParaRPr lang="en-US" altLang="zh-CN" sz="1000" b="1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9031" y="1610"/>
              <a:ext cx="1290" cy="2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000" b="1">
                  <a:solidFill>
                    <a:schemeClr val="tx1"/>
                  </a:solidFill>
                  <a:sym typeface="+mn-ea"/>
                </a:rPr>
                <a:t>data</a:t>
              </a:r>
              <a:endParaRPr lang="en-US" altLang="zh-CN" sz="1000" b="1" baseline="30000">
                <a:solidFill>
                  <a:schemeClr val="tx1"/>
                </a:solidFill>
                <a:sym typeface="+mn-ea"/>
              </a:endParaRPr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2769870" y="4116070"/>
            <a:ext cx="80327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/>
              <a:t>page 100</a:t>
            </a:r>
            <a:r>
              <a:rPr lang="en-US" altLang="zh-CN" sz="1000" b="1" baseline="30000"/>
              <a:t>th</a:t>
            </a:r>
            <a:endParaRPr lang="en-US" altLang="zh-CN" sz="1000" b="1" baseline="30000"/>
          </a:p>
        </p:txBody>
      </p:sp>
      <p:sp>
        <p:nvSpPr>
          <p:cNvPr id="44" name="矩形 43"/>
          <p:cNvSpPr/>
          <p:nvPr/>
        </p:nvSpPr>
        <p:spPr>
          <a:xfrm>
            <a:off x="2564765" y="4769485"/>
            <a:ext cx="343535" cy="189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chemeClr val="tx1"/>
                </a:solidFill>
              </a:rPr>
              <a:t>3</a:t>
            </a:r>
            <a:endParaRPr lang="en-US" altLang="zh-CN" sz="1000" b="1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908300" y="4769485"/>
            <a:ext cx="819150" cy="189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 b="1">
                <a:solidFill>
                  <a:schemeClr val="tx1"/>
                </a:solidFill>
                <a:sym typeface="+mn-ea"/>
              </a:rPr>
              <a:t>data</a:t>
            </a:r>
            <a:endParaRPr lang="en-US" altLang="zh-CN" sz="1000" b="1" baseline="30000">
              <a:solidFill>
                <a:schemeClr val="tx1"/>
              </a:solidFill>
              <a:sym typeface="+mn-ea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4374515" y="4104640"/>
            <a:ext cx="1311910" cy="94170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47" name="组合 46"/>
          <p:cNvGrpSpPr/>
          <p:nvPr/>
        </p:nvGrpSpPr>
        <p:grpSpPr>
          <a:xfrm>
            <a:off x="4458970" y="4389755"/>
            <a:ext cx="1162685" cy="189230"/>
            <a:chOff x="8490" y="1610"/>
            <a:chExt cx="1831" cy="298"/>
          </a:xfrm>
        </p:grpSpPr>
        <p:sp>
          <p:nvSpPr>
            <p:cNvPr id="48" name="矩形 47"/>
            <p:cNvSpPr/>
            <p:nvPr/>
          </p:nvSpPr>
          <p:spPr>
            <a:xfrm>
              <a:off x="8490" y="1610"/>
              <a:ext cx="541" cy="2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b="1">
                  <a:solidFill>
                    <a:schemeClr val="tx1"/>
                  </a:solidFill>
                </a:rPr>
                <a:t>4</a:t>
              </a:r>
              <a:endParaRPr lang="en-US" altLang="zh-CN" sz="1000" b="1">
                <a:solidFill>
                  <a:schemeClr val="tx1"/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9031" y="1610"/>
              <a:ext cx="1290" cy="2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000" b="1">
                  <a:solidFill>
                    <a:schemeClr val="tx1"/>
                  </a:solidFill>
                  <a:sym typeface="+mn-ea"/>
                </a:rPr>
                <a:t>data</a:t>
              </a:r>
              <a:endParaRPr lang="en-US" altLang="zh-CN" sz="1000" b="1" baseline="30000">
                <a:solidFill>
                  <a:schemeClr val="tx1"/>
                </a:solidFill>
                <a:sym typeface="+mn-ea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4458970" y="4579620"/>
            <a:ext cx="1162685" cy="189230"/>
            <a:chOff x="8490" y="1610"/>
            <a:chExt cx="1831" cy="298"/>
          </a:xfrm>
        </p:grpSpPr>
        <p:sp>
          <p:nvSpPr>
            <p:cNvPr id="51" name="矩形 50"/>
            <p:cNvSpPr/>
            <p:nvPr/>
          </p:nvSpPr>
          <p:spPr>
            <a:xfrm>
              <a:off x="8490" y="1610"/>
              <a:ext cx="541" cy="2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b="1">
                  <a:solidFill>
                    <a:schemeClr val="tx1"/>
                  </a:solidFill>
                </a:rPr>
                <a:t>5</a:t>
              </a:r>
              <a:endParaRPr lang="en-US" altLang="zh-CN" sz="1000" b="1">
                <a:solidFill>
                  <a:schemeClr val="tx1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9031" y="1610"/>
              <a:ext cx="1290" cy="2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000" b="1">
                  <a:solidFill>
                    <a:schemeClr val="tx1"/>
                  </a:solidFill>
                  <a:sym typeface="+mn-ea"/>
                </a:rPr>
                <a:t>data</a:t>
              </a:r>
              <a:endParaRPr lang="en-US" altLang="zh-CN" sz="1000" b="1" baseline="30000">
                <a:solidFill>
                  <a:schemeClr val="tx1"/>
                </a:solidFill>
                <a:sym typeface="+mn-ea"/>
              </a:endParaRPr>
            </a:p>
          </p:txBody>
        </p:sp>
      </p:grpSp>
      <p:sp>
        <p:nvSpPr>
          <p:cNvPr id="53" name="文本框 52"/>
          <p:cNvSpPr txBox="1"/>
          <p:nvPr/>
        </p:nvSpPr>
        <p:spPr>
          <a:xfrm>
            <a:off x="4664075" y="4116070"/>
            <a:ext cx="80327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/>
              <a:t>page 105</a:t>
            </a:r>
            <a:r>
              <a:rPr lang="en-US" altLang="zh-CN" sz="1000" b="1" baseline="30000"/>
              <a:t>th</a:t>
            </a:r>
            <a:endParaRPr lang="en-US" altLang="zh-CN" sz="1000" b="1" baseline="30000"/>
          </a:p>
        </p:txBody>
      </p:sp>
      <p:sp>
        <p:nvSpPr>
          <p:cNvPr id="54" name="矩形 53"/>
          <p:cNvSpPr/>
          <p:nvPr/>
        </p:nvSpPr>
        <p:spPr>
          <a:xfrm>
            <a:off x="4458970" y="4769485"/>
            <a:ext cx="343535" cy="189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chemeClr val="tx1"/>
                </a:solidFill>
              </a:rPr>
              <a:t>6</a:t>
            </a:r>
            <a:endParaRPr lang="en-US" altLang="zh-CN" sz="1000" b="1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802505" y="4769485"/>
            <a:ext cx="819150" cy="189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 b="1">
                <a:solidFill>
                  <a:schemeClr val="tx1"/>
                </a:solidFill>
                <a:sym typeface="+mn-ea"/>
              </a:rPr>
              <a:t>data</a:t>
            </a:r>
            <a:endParaRPr lang="en-US" altLang="zh-CN" sz="1000" b="1" baseline="30000">
              <a:solidFill>
                <a:schemeClr val="tx1"/>
              </a:solidFill>
              <a:sym typeface="+mn-ea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6268720" y="4104640"/>
            <a:ext cx="1311910" cy="94170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57" name="组合 56"/>
          <p:cNvGrpSpPr/>
          <p:nvPr/>
        </p:nvGrpSpPr>
        <p:grpSpPr>
          <a:xfrm>
            <a:off x="6353175" y="4389755"/>
            <a:ext cx="1162685" cy="189230"/>
            <a:chOff x="8490" y="1610"/>
            <a:chExt cx="1831" cy="298"/>
          </a:xfrm>
        </p:grpSpPr>
        <p:sp>
          <p:nvSpPr>
            <p:cNvPr id="58" name="矩形 57"/>
            <p:cNvSpPr/>
            <p:nvPr/>
          </p:nvSpPr>
          <p:spPr>
            <a:xfrm>
              <a:off x="8490" y="1610"/>
              <a:ext cx="541" cy="2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b="1">
                  <a:solidFill>
                    <a:schemeClr val="tx1"/>
                  </a:solidFill>
                </a:rPr>
                <a:t>7</a:t>
              </a:r>
              <a:endParaRPr lang="en-US" altLang="zh-CN" sz="1000" b="1">
                <a:solidFill>
                  <a:schemeClr val="tx1"/>
                </a:solidFill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9031" y="1610"/>
              <a:ext cx="1290" cy="2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000" b="1">
                  <a:solidFill>
                    <a:schemeClr val="tx1"/>
                  </a:solidFill>
                  <a:sym typeface="+mn-ea"/>
                </a:rPr>
                <a:t>data</a:t>
              </a:r>
              <a:endParaRPr lang="en-US" altLang="zh-CN" sz="1000" b="1" baseline="30000">
                <a:solidFill>
                  <a:schemeClr val="tx1"/>
                </a:solidFill>
                <a:sym typeface="+mn-ea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6353175" y="4579620"/>
            <a:ext cx="1162685" cy="189230"/>
            <a:chOff x="8490" y="1610"/>
            <a:chExt cx="1831" cy="298"/>
          </a:xfrm>
        </p:grpSpPr>
        <p:sp>
          <p:nvSpPr>
            <p:cNvPr id="61" name="矩形 60"/>
            <p:cNvSpPr/>
            <p:nvPr/>
          </p:nvSpPr>
          <p:spPr>
            <a:xfrm>
              <a:off x="8490" y="1610"/>
              <a:ext cx="541" cy="2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b="1">
                  <a:solidFill>
                    <a:schemeClr val="tx1"/>
                  </a:solidFill>
                </a:rPr>
                <a:t>8</a:t>
              </a:r>
              <a:endParaRPr lang="en-US" altLang="zh-CN" sz="1000" b="1">
                <a:solidFill>
                  <a:schemeClr val="tx1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9031" y="1610"/>
              <a:ext cx="1290" cy="2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000" b="1">
                  <a:solidFill>
                    <a:schemeClr val="tx1"/>
                  </a:solidFill>
                  <a:sym typeface="+mn-ea"/>
                </a:rPr>
                <a:t>data</a:t>
              </a:r>
              <a:endParaRPr lang="en-US" altLang="zh-CN" sz="1000" b="1" baseline="30000">
                <a:solidFill>
                  <a:schemeClr val="tx1"/>
                </a:solidFill>
                <a:sym typeface="+mn-ea"/>
              </a:endParaRPr>
            </a:p>
          </p:txBody>
        </p:sp>
      </p:grpSp>
      <p:sp>
        <p:nvSpPr>
          <p:cNvPr id="63" name="文本框 62"/>
          <p:cNvSpPr txBox="1"/>
          <p:nvPr/>
        </p:nvSpPr>
        <p:spPr>
          <a:xfrm>
            <a:off x="6558280" y="4116070"/>
            <a:ext cx="73279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/>
              <a:t>page 97</a:t>
            </a:r>
            <a:r>
              <a:rPr lang="en-US" altLang="zh-CN" sz="1000" b="1" baseline="30000"/>
              <a:t>th</a:t>
            </a:r>
            <a:endParaRPr lang="en-US" altLang="zh-CN" sz="1000" b="1" baseline="30000"/>
          </a:p>
        </p:txBody>
      </p:sp>
      <p:sp>
        <p:nvSpPr>
          <p:cNvPr id="64" name="矩形 63"/>
          <p:cNvSpPr/>
          <p:nvPr/>
        </p:nvSpPr>
        <p:spPr>
          <a:xfrm>
            <a:off x="6353175" y="4769485"/>
            <a:ext cx="343535" cy="189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chemeClr val="tx1"/>
                </a:solidFill>
              </a:rPr>
              <a:t>9</a:t>
            </a:r>
            <a:endParaRPr lang="en-US" altLang="zh-CN" sz="1000" b="1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696710" y="4769485"/>
            <a:ext cx="819150" cy="189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 b="1">
                <a:solidFill>
                  <a:schemeClr val="tx1"/>
                </a:solidFill>
                <a:sym typeface="+mn-ea"/>
              </a:rPr>
              <a:t>data</a:t>
            </a:r>
            <a:endParaRPr lang="en-US" altLang="zh-CN" sz="1000" b="1" baseline="30000">
              <a:solidFill>
                <a:schemeClr val="tx1"/>
              </a:solidFill>
              <a:sym typeface="+mn-ea"/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8065770" y="4093210"/>
            <a:ext cx="1311910" cy="94170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67" name="组合 66"/>
          <p:cNvGrpSpPr/>
          <p:nvPr/>
        </p:nvGrpSpPr>
        <p:grpSpPr>
          <a:xfrm>
            <a:off x="8150225" y="4378325"/>
            <a:ext cx="1162685" cy="189230"/>
            <a:chOff x="8490" y="1610"/>
            <a:chExt cx="1831" cy="298"/>
          </a:xfrm>
        </p:grpSpPr>
        <p:sp>
          <p:nvSpPr>
            <p:cNvPr id="68" name="矩形 67"/>
            <p:cNvSpPr/>
            <p:nvPr/>
          </p:nvSpPr>
          <p:spPr>
            <a:xfrm>
              <a:off x="8490" y="1610"/>
              <a:ext cx="541" cy="2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b="1">
                  <a:solidFill>
                    <a:schemeClr val="tx1"/>
                  </a:solidFill>
                </a:rPr>
                <a:t>10</a:t>
              </a:r>
              <a:endParaRPr lang="en-US" altLang="zh-CN" sz="1000" b="1">
                <a:solidFill>
                  <a:schemeClr val="tx1"/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9031" y="1610"/>
              <a:ext cx="1290" cy="2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000" b="1">
                  <a:solidFill>
                    <a:schemeClr val="tx1"/>
                  </a:solidFill>
                  <a:sym typeface="+mn-ea"/>
                </a:rPr>
                <a:t>data</a:t>
              </a:r>
              <a:endParaRPr lang="en-US" altLang="zh-CN" sz="1000" b="1" baseline="30000">
                <a:solidFill>
                  <a:schemeClr val="tx1"/>
                </a:solidFill>
                <a:sym typeface="+mn-ea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8150225" y="4568190"/>
            <a:ext cx="1162685" cy="189230"/>
            <a:chOff x="8490" y="1610"/>
            <a:chExt cx="1831" cy="298"/>
          </a:xfrm>
        </p:grpSpPr>
        <p:sp>
          <p:nvSpPr>
            <p:cNvPr id="71" name="矩形 70"/>
            <p:cNvSpPr/>
            <p:nvPr/>
          </p:nvSpPr>
          <p:spPr>
            <a:xfrm>
              <a:off x="8490" y="1610"/>
              <a:ext cx="541" cy="2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b="1">
                  <a:solidFill>
                    <a:schemeClr val="tx1"/>
                  </a:solidFill>
                </a:rPr>
                <a:t>11</a:t>
              </a:r>
              <a:endParaRPr lang="en-US" altLang="zh-CN" sz="1000" b="1">
                <a:solidFill>
                  <a:schemeClr val="tx1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9031" y="1610"/>
              <a:ext cx="1290" cy="2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000" b="1">
                  <a:solidFill>
                    <a:schemeClr val="tx1"/>
                  </a:solidFill>
                  <a:sym typeface="+mn-ea"/>
                </a:rPr>
                <a:t>data</a:t>
              </a:r>
              <a:endParaRPr lang="en-US" altLang="zh-CN" sz="1000" b="1" baseline="30000">
                <a:solidFill>
                  <a:schemeClr val="tx1"/>
                </a:solidFill>
                <a:sym typeface="+mn-ea"/>
              </a:endParaRPr>
            </a:p>
          </p:txBody>
        </p:sp>
      </p:grpSp>
      <p:sp>
        <p:nvSpPr>
          <p:cNvPr id="73" name="文本框 72"/>
          <p:cNvSpPr txBox="1"/>
          <p:nvPr/>
        </p:nvSpPr>
        <p:spPr>
          <a:xfrm>
            <a:off x="8355330" y="4104640"/>
            <a:ext cx="73279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/>
              <a:t>page 80</a:t>
            </a:r>
            <a:r>
              <a:rPr lang="en-US" altLang="zh-CN" sz="1000" b="1" baseline="30000"/>
              <a:t>th</a:t>
            </a:r>
            <a:endParaRPr lang="en-US" altLang="zh-CN" sz="1000" b="1" baseline="30000"/>
          </a:p>
        </p:txBody>
      </p:sp>
      <p:sp>
        <p:nvSpPr>
          <p:cNvPr id="74" name="矩形 73"/>
          <p:cNvSpPr/>
          <p:nvPr/>
        </p:nvSpPr>
        <p:spPr>
          <a:xfrm>
            <a:off x="8150225" y="4758055"/>
            <a:ext cx="343535" cy="189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chemeClr val="tx1"/>
                </a:solidFill>
              </a:rPr>
              <a:t>12</a:t>
            </a:r>
            <a:endParaRPr lang="en-US" altLang="zh-CN" sz="1000" b="1">
              <a:solidFill>
                <a:schemeClr val="tx1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8493760" y="4758055"/>
            <a:ext cx="819150" cy="189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 b="1">
                <a:solidFill>
                  <a:schemeClr val="tx1"/>
                </a:solidFill>
                <a:sym typeface="+mn-ea"/>
              </a:rPr>
              <a:t>data</a:t>
            </a:r>
            <a:endParaRPr lang="en-US" altLang="zh-CN" sz="1000" b="1" baseline="30000">
              <a:solidFill>
                <a:schemeClr val="tx1"/>
              </a:solidFill>
              <a:sym typeface="+mn-ea"/>
            </a:endParaRPr>
          </a:p>
        </p:txBody>
      </p:sp>
      <p:sp>
        <p:nvSpPr>
          <p:cNvPr id="77" name="左箭头 76"/>
          <p:cNvSpPr/>
          <p:nvPr/>
        </p:nvSpPr>
        <p:spPr>
          <a:xfrm rot="19140000">
            <a:off x="4685665" y="2041525"/>
            <a:ext cx="551180" cy="272415"/>
          </a:xfrm>
          <a:prstGeom prst="leftArrow">
            <a:avLst/>
          </a:prstGeom>
          <a:solidFill>
            <a:schemeClr val="accent4">
              <a:lumMod val="7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8" name="左箭头 77"/>
          <p:cNvSpPr/>
          <p:nvPr/>
        </p:nvSpPr>
        <p:spPr>
          <a:xfrm rot="13440000">
            <a:off x="6830695" y="2087880"/>
            <a:ext cx="551180" cy="272415"/>
          </a:xfrm>
          <a:prstGeom prst="leftArrow">
            <a:avLst/>
          </a:prstGeom>
          <a:solidFill>
            <a:schemeClr val="accent4">
              <a:lumMod val="7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9" name="左箭头 78"/>
          <p:cNvSpPr/>
          <p:nvPr/>
        </p:nvSpPr>
        <p:spPr>
          <a:xfrm rot="18000000">
            <a:off x="3154045" y="3490595"/>
            <a:ext cx="551180" cy="272415"/>
          </a:xfrm>
          <a:prstGeom prst="leftArrow">
            <a:avLst/>
          </a:prstGeom>
          <a:solidFill>
            <a:schemeClr val="accent4">
              <a:lumMod val="7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0" name="左箭头 79"/>
          <p:cNvSpPr/>
          <p:nvPr/>
        </p:nvSpPr>
        <p:spPr>
          <a:xfrm rot="14040000">
            <a:off x="4621530" y="3467100"/>
            <a:ext cx="551180" cy="272415"/>
          </a:xfrm>
          <a:prstGeom prst="leftArrow">
            <a:avLst/>
          </a:prstGeom>
          <a:solidFill>
            <a:schemeClr val="accent4">
              <a:lumMod val="7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1" name="左箭头 80"/>
          <p:cNvSpPr/>
          <p:nvPr/>
        </p:nvSpPr>
        <p:spPr>
          <a:xfrm rot="18060000">
            <a:off x="6835140" y="3467100"/>
            <a:ext cx="551180" cy="272415"/>
          </a:xfrm>
          <a:prstGeom prst="leftArrow">
            <a:avLst/>
          </a:prstGeom>
          <a:solidFill>
            <a:schemeClr val="accent4">
              <a:lumMod val="7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2" name="左箭头 81"/>
          <p:cNvSpPr/>
          <p:nvPr/>
        </p:nvSpPr>
        <p:spPr>
          <a:xfrm rot="14700000">
            <a:off x="8319770" y="3489960"/>
            <a:ext cx="551180" cy="272415"/>
          </a:xfrm>
          <a:prstGeom prst="leftArrow">
            <a:avLst/>
          </a:prstGeom>
          <a:solidFill>
            <a:schemeClr val="accent4">
              <a:lumMod val="7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3" name="右中括号 82"/>
          <p:cNvSpPr/>
          <p:nvPr/>
        </p:nvSpPr>
        <p:spPr>
          <a:xfrm>
            <a:off x="9671050" y="1183640"/>
            <a:ext cx="142875" cy="2463165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4" name="右中括号 83"/>
          <p:cNvSpPr/>
          <p:nvPr/>
        </p:nvSpPr>
        <p:spPr>
          <a:xfrm>
            <a:off x="9738360" y="4170045"/>
            <a:ext cx="75565" cy="827405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5" name="文本框 84"/>
          <p:cNvSpPr txBox="1"/>
          <p:nvPr/>
        </p:nvSpPr>
        <p:spPr>
          <a:xfrm>
            <a:off x="9813925" y="2344420"/>
            <a:ext cx="175069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/>
              <a:t>index data in non-leaf</a:t>
            </a:r>
            <a:endParaRPr lang="en-US" altLang="zh-CN" sz="1200" b="1"/>
          </a:p>
        </p:txBody>
      </p:sp>
      <p:sp>
        <p:nvSpPr>
          <p:cNvPr id="86" name="文本框 85"/>
          <p:cNvSpPr txBox="1"/>
          <p:nvPr/>
        </p:nvSpPr>
        <p:spPr>
          <a:xfrm>
            <a:off x="9874885" y="4426585"/>
            <a:ext cx="13430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/>
              <a:t>user data in leaf</a:t>
            </a:r>
            <a:endParaRPr lang="en-US" altLang="zh-CN" sz="1200" b="1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3048635" y="1797685"/>
            <a:ext cx="1274445" cy="447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195955" y="1845945"/>
            <a:ext cx="97917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000" b="1"/>
              <a:t>JanessaTech</a:t>
            </a:r>
            <a:endParaRPr lang="zh-CN" altLang="en-US" sz="1000" b="1"/>
          </a:p>
          <a:p>
            <a:pPr algn="l"/>
            <a:r>
              <a:rPr lang="en-US" altLang="zh-CN" sz="1000" b="1"/>
              <a:t>        </a:t>
            </a:r>
            <a:r>
              <a:rPr lang="zh-CN" altLang="en-US" sz="1000" b="1"/>
              <a:t>1</a:t>
            </a:r>
            <a:r>
              <a:rPr lang="en-US" altLang="zh-CN" sz="1000" b="1"/>
              <a:t>-7</a:t>
            </a:r>
            <a:endParaRPr lang="en-US" altLang="zh-CN" sz="1000" b="1"/>
          </a:p>
        </p:txBody>
      </p:sp>
      <p:sp>
        <p:nvSpPr>
          <p:cNvPr id="6" name="椭圆 5"/>
          <p:cNvSpPr/>
          <p:nvPr/>
        </p:nvSpPr>
        <p:spPr>
          <a:xfrm>
            <a:off x="1130300" y="2704465"/>
            <a:ext cx="1274445" cy="447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276985" y="2752725"/>
            <a:ext cx="97917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000" b="1"/>
              <a:t>JanessaTech</a:t>
            </a:r>
            <a:endParaRPr lang="zh-CN" altLang="en-US" sz="1000" b="1"/>
          </a:p>
          <a:p>
            <a:pPr algn="l"/>
            <a:r>
              <a:rPr lang="en-US" altLang="zh-CN" sz="1000" b="1"/>
              <a:t>        </a:t>
            </a:r>
            <a:r>
              <a:rPr lang="zh-CN" altLang="en-US" sz="1000" b="1"/>
              <a:t>1</a:t>
            </a:r>
            <a:r>
              <a:rPr lang="en-US" altLang="zh-CN" sz="1000" b="1"/>
              <a:t>-4</a:t>
            </a:r>
            <a:endParaRPr lang="en-US" altLang="zh-CN" sz="1000" b="1"/>
          </a:p>
        </p:txBody>
      </p:sp>
      <p:sp>
        <p:nvSpPr>
          <p:cNvPr id="8" name="椭圆 7"/>
          <p:cNvSpPr/>
          <p:nvPr/>
        </p:nvSpPr>
        <p:spPr>
          <a:xfrm>
            <a:off x="4705985" y="2792730"/>
            <a:ext cx="1274445" cy="447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53305" y="2840990"/>
            <a:ext cx="97917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000" b="1"/>
              <a:t>JanessaTech</a:t>
            </a:r>
            <a:endParaRPr lang="zh-CN" altLang="en-US" sz="1000" b="1"/>
          </a:p>
          <a:p>
            <a:pPr algn="l"/>
            <a:r>
              <a:rPr lang="en-US" altLang="zh-CN" sz="1000" b="1"/>
              <a:t>        </a:t>
            </a:r>
            <a:r>
              <a:rPr lang="en-US" sz="1000" b="1"/>
              <a:t>7-10</a:t>
            </a:r>
            <a:endParaRPr lang="en-US" sz="1000" b="1"/>
          </a:p>
        </p:txBody>
      </p:sp>
      <p:grpSp>
        <p:nvGrpSpPr>
          <p:cNvPr id="16" name="组合 15"/>
          <p:cNvGrpSpPr/>
          <p:nvPr/>
        </p:nvGrpSpPr>
        <p:grpSpPr>
          <a:xfrm>
            <a:off x="44450" y="3684905"/>
            <a:ext cx="1615440" cy="1045210"/>
            <a:chOff x="3906" y="6444"/>
            <a:chExt cx="2544" cy="1646"/>
          </a:xfrm>
        </p:grpSpPr>
        <p:sp>
          <p:nvSpPr>
            <p:cNvPr id="36" name="圆角矩形 35"/>
            <p:cNvSpPr/>
            <p:nvPr/>
          </p:nvSpPr>
          <p:spPr>
            <a:xfrm>
              <a:off x="3906" y="6444"/>
              <a:ext cx="2544" cy="1647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4039" y="6913"/>
              <a:ext cx="2265" cy="329"/>
              <a:chOff x="8490" y="1610"/>
              <a:chExt cx="2265" cy="329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8490" y="1610"/>
                <a:ext cx="1694" cy="32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900" b="1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JanessaTech</a:t>
                </a:r>
                <a:r>
                  <a:rPr lang="en-US" altLang="zh-CN" sz="900" b="1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1</a:t>
                </a:r>
                <a:endParaRPr lang="en-US" altLang="zh-CN" sz="900" b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10184" y="1612"/>
                <a:ext cx="571" cy="3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en-US" altLang="zh-CN" sz="1000" b="1">
                    <a:solidFill>
                      <a:schemeClr val="tx1"/>
                    </a:solidFill>
                    <a:sym typeface="+mn-ea"/>
                  </a:rPr>
                  <a:t>1</a:t>
                </a:r>
                <a:endParaRPr lang="en-US" altLang="zh-CN" sz="1000" b="1" baseline="30000">
                  <a:solidFill>
                    <a:schemeClr val="tx1"/>
                  </a:solidFill>
                  <a:sym typeface="+mn-ea"/>
                </a:endParaRPr>
              </a:p>
            </p:txBody>
          </p:sp>
        </p:grpSp>
        <p:sp>
          <p:nvSpPr>
            <p:cNvPr id="43" name="文本框 42"/>
            <p:cNvSpPr txBox="1"/>
            <p:nvPr/>
          </p:nvSpPr>
          <p:spPr>
            <a:xfrm>
              <a:off x="4362" y="6482"/>
              <a:ext cx="1154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00" b="1"/>
                <a:t>page 10</a:t>
              </a:r>
              <a:r>
                <a:rPr lang="en-US" altLang="zh-CN" sz="1000" b="1" baseline="30000"/>
                <a:t>th</a:t>
              </a:r>
              <a:endParaRPr lang="en-US" altLang="zh-CN" sz="1000" b="1" baseline="30000"/>
            </a:p>
          </p:txBody>
        </p:sp>
        <p:sp>
          <p:nvSpPr>
            <p:cNvPr id="12" name="矩形 11"/>
            <p:cNvSpPr/>
            <p:nvPr/>
          </p:nvSpPr>
          <p:spPr>
            <a:xfrm>
              <a:off x="4043" y="7239"/>
              <a:ext cx="1694" cy="3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900" b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JanessaTech2</a:t>
              </a:r>
              <a:endParaRPr lang="en-US" altLang="zh-CN" sz="900" b="1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732" y="7240"/>
              <a:ext cx="571" cy="3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900" b="1">
                  <a:solidFill>
                    <a:schemeClr val="tx1"/>
                  </a:solidFill>
                  <a:sym typeface="+mn-ea"/>
                </a:rPr>
                <a:t>2</a:t>
              </a:r>
              <a:endParaRPr lang="en-US" altLang="zh-CN" sz="900" b="1" baseline="30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033" y="7551"/>
              <a:ext cx="1694" cy="3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900" b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JanessaTech3</a:t>
              </a:r>
              <a:endParaRPr lang="en-US" altLang="zh-CN" sz="900" b="1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722" y="7552"/>
              <a:ext cx="571" cy="3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900" b="1">
                  <a:solidFill>
                    <a:schemeClr val="tx1"/>
                  </a:solidFill>
                  <a:sym typeface="+mn-ea"/>
                </a:rPr>
                <a:t>3</a:t>
              </a:r>
              <a:endParaRPr lang="en-US" altLang="zh-CN" sz="900" b="1">
                <a:solidFill>
                  <a:schemeClr val="tx1"/>
                </a:solidFill>
                <a:sym typeface="+mn-ea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845310" y="3680460"/>
            <a:ext cx="1615440" cy="1045845"/>
            <a:chOff x="3906" y="6444"/>
            <a:chExt cx="2544" cy="1647"/>
          </a:xfrm>
        </p:grpSpPr>
        <p:sp>
          <p:nvSpPr>
            <p:cNvPr id="18" name="圆角矩形 17"/>
            <p:cNvSpPr/>
            <p:nvPr/>
          </p:nvSpPr>
          <p:spPr>
            <a:xfrm>
              <a:off x="3906" y="6444"/>
              <a:ext cx="2544" cy="1647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4039" y="6913"/>
              <a:ext cx="2265" cy="329"/>
              <a:chOff x="8490" y="1610"/>
              <a:chExt cx="2265" cy="329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8490" y="1610"/>
                <a:ext cx="1694" cy="32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900" b="1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JanessaTech4</a:t>
                </a:r>
                <a:endParaRPr lang="en-US" altLang="zh-CN" sz="900" b="1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10184" y="1612"/>
                <a:ext cx="571" cy="3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en-US" altLang="zh-CN" sz="1000" b="1">
                    <a:solidFill>
                      <a:schemeClr val="tx1"/>
                    </a:solidFill>
                    <a:sym typeface="+mn-ea"/>
                  </a:rPr>
                  <a:t>4</a:t>
                </a:r>
                <a:endParaRPr lang="en-US" altLang="zh-CN" sz="1000" b="1" baseline="30000">
                  <a:solidFill>
                    <a:schemeClr val="tx1"/>
                  </a:solidFill>
                  <a:sym typeface="+mn-ea"/>
                </a:endParaRPr>
              </a:p>
            </p:txBody>
          </p:sp>
        </p:grpSp>
        <p:sp>
          <p:nvSpPr>
            <p:cNvPr id="22" name="文本框 21"/>
            <p:cNvSpPr txBox="1"/>
            <p:nvPr/>
          </p:nvSpPr>
          <p:spPr>
            <a:xfrm>
              <a:off x="4362" y="6482"/>
              <a:ext cx="1154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00" b="1"/>
                <a:t>page 15</a:t>
              </a:r>
              <a:r>
                <a:rPr lang="en-US" altLang="zh-CN" sz="1000" b="1" baseline="30000"/>
                <a:t>th</a:t>
              </a:r>
              <a:endParaRPr lang="en-US" altLang="zh-CN" sz="1000" b="1" baseline="30000"/>
            </a:p>
          </p:txBody>
        </p:sp>
        <p:sp>
          <p:nvSpPr>
            <p:cNvPr id="23" name="矩形 22"/>
            <p:cNvSpPr/>
            <p:nvPr/>
          </p:nvSpPr>
          <p:spPr>
            <a:xfrm>
              <a:off x="4043" y="7239"/>
              <a:ext cx="1694" cy="3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900" b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JanessaTech5</a:t>
              </a:r>
              <a:endParaRPr lang="en-US" altLang="zh-CN" sz="900" b="1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5732" y="7240"/>
              <a:ext cx="571" cy="3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900" b="1">
                  <a:solidFill>
                    <a:schemeClr val="tx1"/>
                  </a:solidFill>
                  <a:sym typeface="+mn-ea"/>
                </a:rPr>
                <a:t>5</a:t>
              </a:r>
              <a:endParaRPr lang="en-US" altLang="zh-CN" sz="900" b="1" baseline="30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4033" y="7551"/>
              <a:ext cx="1694" cy="3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900" b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JanessaTech6</a:t>
              </a:r>
              <a:endParaRPr lang="en-US" altLang="zh-CN" sz="900" b="1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5722" y="7552"/>
              <a:ext cx="582" cy="3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900" b="1">
                  <a:solidFill>
                    <a:schemeClr val="tx1"/>
                  </a:solidFill>
                  <a:sym typeface="+mn-ea"/>
                </a:rPr>
                <a:t>6</a:t>
              </a:r>
              <a:endParaRPr lang="en-US" altLang="zh-CN" sz="900" b="1">
                <a:solidFill>
                  <a:schemeClr val="tx1"/>
                </a:solidFill>
                <a:sym typeface="+mn-ea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693795" y="3660775"/>
            <a:ext cx="1615440" cy="1045845"/>
            <a:chOff x="3906" y="6444"/>
            <a:chExt cx="2544" cy="1647"/>
          </a:xfrm>
        </p:grpSpPr>
        <p:sp>
          <p:nvSpPr>
            <p:cNvPr id="29" name="圆角矩形 28"/>
            <p:cNvSpPr/>
            <p:nvPr/>
          </p:nvSpPr>
          <p:spPr>
            <a:xfrm>
              <a:off x="3906" y="6444"/>
              <a:ext cx="2544" cy="1647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4039" y="6913"/>
              <a:ext cx="2265" cy="329"/>
              <a:chOff x="8490" y="1610"/>
              <a:chExt cx="2265" cy="329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8490" y="1610"/>
                <a:ext cx="1694" cy="32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900" b="1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JanessaTech7</a:t>
                </a:r>
                <a:endParaRPr lang="en-US" altLang="zh-CN" sz="900" b="1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10184" y="1612"/>
                <a:ext cx="571" cy="3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en-US" altLang="zh-CN" sz="1000" b="1">
                    <a:solidFill>
                      <a:schemeClr val="tx1"/>
                    </a:solidFill>
                    <a:sym typeface="+mn-ea"/>
                  </a:rPr>
                  <a:t>7</a:t>
                </a:r>
                <a:endParaRPr lang="en-US" altLang="zh-CN" sz="1000" b="1" baseline="30000">
                  <a:solidFill>
                    <a:schemeClr val="tx1"/>
                  </a:solidFill>
                  <a:sym typeface="+mn-ea"/>
                </a:endParaRPr>
              </a:p>
            </p:txBody>
          </p:sp>
        </p:grpSp>
        <p:sp>
          <p:nvSpPr>
            <p:cNvPr id="33" name="文本框 32"/>
            <p:cNvSpPr txBox="1"/>
            <p:nvPr/>
          </p:nvSpPr>
          <p:spPr>
            <a:xfrm>
              <a:off x="4362" y="6482"/>
              <a:ext cx="1043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00" b="1"/>
                <a:t>page 9</a:t>
              </a:r>
              <a:r>
                <a:rPr lang="en-US" altLang="zh-CN" sz="1000" b="1" baseline="30000"/>
                <a:t>th</a:t>
              </a:r>
              <a:endParaRPr lang="en-US" altLang="zh-CN" sz="1000" b="1" baseline="30000"/>
            </a:p>
          </p:txBody>
        </p:sp>
        <p:sp>
          <p:nvSpPr>
            <p:cNvPr id="34" name="矩形 33"/>
            <p:cNvSpPr/>
            <p:nvPr/>
          </p:nvSpPr>
          <p:spPr>
            <a:xfrm>
              <a:off x="4043" y="7239"/>
              <a:ext cx="1694" cy="3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900" b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JanessaTech8</a:t>
              </a:r>
              <a:endParaRPr lang="en-US" altLang="zh-CN" sz="900" b="1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5732" y="7240"/>
              <a:ext cx="571" cy="3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900" b="1">
                  <a:solidFill>
                    <a:schemeClr val="tx1"/>
                  </a:solidFill>
                  <a:sym typeface="+mn-ea"/>
                </a:rPr>
                <a:t>8</a:t>
              </a:r>
              <a:endParaRPr lang="en-US" altLang="zh-CN" sz="900" b="1" baseline="30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4033" y="7551"/>
              <a:ext cx="1694" cy="3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900" b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JanessaTech9</a:t>
              </a:r>
              <a:endParaRPr lang="en-US" altLang="zh-CN" sz="900" b="1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5722" y="7552"/>
              <a:ext cx="582" cy="3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900" b="1">
                  <a:solidFill>
                    <a:schemeClr val="tx1"/>
                  </a:solidFill>
                  <a:sym typeface="+mn-ea"/>
                </a:rPr>
                <a:t>9</a:t>
              </a:r>
              <a:endParaRPr lang="en-US" altLang="zh-CN" sz="900" b="1">
                <a:solidFill>
                  <a:schemeClr val="tx1"/>
                </a:solidFill>
                <a:sym typeface="+mn-ea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5475605" y="3636645"/>
            <a:ext cx="1615440" cy="1045845"/>
            <a:chOff x="3906" y="6444"/>
            <a:chExt cx="2544" cy="1647"/>
          </a:xfrm>
        </p:grpSpPr>
        <p:sp>
          <p:nvSpPr>
            <p:cNvPr id="49" name="圆角矩形 48"/>
            <p:cNvSpPr/>
            <p:nvPr/>
          </p:nvSpPr>
          <p:spPr>
            <a:xfrm>
              <a:off x="3906" y="6444"/>
              <a:ext cx="2544" cy="1647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4039" y="6913"/>
              <a:ext cx="2265" cy="329"/>
              <a:chOff x="8490" y="1610"/>
              <a:chExt cx="2265" cy="329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8490" y="1610"/>
                <a:ext cx="1694" cy="32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900" b="1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JanessaTech10</a:t>
                </a:r>
                <a:endParaRPr lang="en-US" altLang="zh-CN" sz="900" b="1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10184" y="1612"/>
                <a:ext cx="571" cy="326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en-US" altLang="zh-CN" sz="1000" b="1">
                    <a:solidFill>
                      <a:schemeClr val="tx1"/>
                    </a:solidFill>
                    <a:sym typeface="+mn-ea"/>
                  </a:rPr>
                  <a:t>10</a:t>
                </a:r>
                <a:endParaRPr lang="en-US" altLang="zh-CN" sz="1000" b="1" baseline="30000">
                  <a:solidFill>
                    <a:schemeClr val="tx1"/>
                  </a:solidFill>
                  <a:sym typeface="+mn-ea"/>
                </a:endParaRPr>
              </a:p>
            </p:txBody>
          </p:sp>
        </p:grpSp>
        <p:sp>
          <p:nvSpPr>
            <p:cNvPr id="53" name="文本框 52"/>
            <p:cNvSpPr txBox="1"/>
            <p:nvPr/>
          </p:nvSpPr>
          <p:spPr>
            <a:xfrm>
              <a:off x="4362" y="6482"/>
              <a:ext cx="921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00" b="1"/>
                <a:t>page 8</a:t>
              </a:r>
              <a:endParaRPr lang="en-US" altLang="zh-CN" sz="1000" b="1" baseline="30000"/>
            </a:p>
          </p:txBody>
        </p:sp>
        <p:sp>
          <p:nvSpPr>
            <p:cNvPr id="54" name="矩形 53"/>
            <p:cNvSpPr/>
            <p:nvPr/>
          </p:nvSpPr>
          <p:spPr>
            <a:xfrm>
              <a:off x="4043" y="7239"/>
              <a:ext cx="1694" cy="3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900" b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JanessaTech11</a:t>
              </a:r>
              <a:endParaRPr lang="en-US" altLang="zh-CN" sz="900" b="1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5732" y="7240"/>
              <a:ext cx="571" cy="3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900" b="1">
                  <a:solidFill>
                    <a:schemeClr val="tx1"/>
                  </a:solidFill>
                  <a:sym typeface="+mn-ea"/>
                </a:rPr>
                <a:t>11</a:t>
              </a:r>
              <a:endParaRPr lang="en-US" altLang="zh-CN" sz="900" b="1" baseline="30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4033" y="7551"/>
              <a:ext cx="1694" cy="3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900" b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JanessaTech12</a:t>
              </a:r>
              <a:endParaRPr lang="en-US" altLang="zh-CN" sz="900" b="1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5722" y="7552"/>
              <a:ext cx="582" cy="3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900" b="1">
                  <a:solidFill>
                    <a:schemeClr val="tx1"/>
                  </a:solidFill>
                  <a:sym typeface="+mn-ea"/>
                </a:rPr>
                <a:t>12</a:t>
              </a:r>
              <a:endParaRPr lang="en-US" altLang="zh-CN" sz="900" b="1">
                <a:solidFill>
                  <a:schemeClr val="tx1"/>
                </a:solidFill>
                <a:sym typeface="+mn-ea"/>
              </a:endParaRPr>
            </a:p>
          </p:txBody>
        </p:sp>
      </p:grpSp>
      <p:sp>
        <p:nvSpPr>
          <p:cNvPr id="58" name="文本框 57"/>
          <p:cNvSpPr txBox="1"/>
          <p:nvPr/>
        </p:nvSpPr>
        <p:spPr>
          <a:xfrm>
            <a:off x="3007360" y="1303020"/>
            <a:ext cx="13893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000" b="1"/>
              <a:t>NAME</a:t>
            </a:r>
            <a:endParaRPr lang="en-US" altLang="zh-CN" sz="1000" b="1"/>
          </a:p>
          <a:p>
            <a:pPr algn="ctr"/>
            <a:r>
              <a:rPr lang="en-US" altLang="zh-CN" sz="1000" b="1"/>
              <a:t>non-clustered index</a:t>
            </a:r>
            <a:endParaRPr lang="en-US" altLang="zh-CN" sz="1000" b="1"/>
          </a:p>
        </p:txBody>
      </p:sp>
      <p:grpSp>
        <p:nvGrpSpPr>
          <p:cNvPr id="62" name="组合 61"/>
          <p:cNvGrpSpPr/>
          <p:nvPr/>
        </p:nvGrpSpPr>
        <p:grpSpPr>
          <a:xfrm>
            <a:off x="9153525" y="1797685"/>
            <a:ext cx="1273810" cy="447040"/>
            <a:chOff x="14999" y="2748"/>
            <a:chExt cx="2006" cy="704"/>
          </a:xfrm>
        </p:grpSpPr>
        <p:sp>
          <p:nvSpPr>
            <p:cNvPr id="59" name="椭圆 58"/>
            <p:cNvSpPr/>
            <p:nvPr/>
          </p:nvSpPr>
          <p:spPr>
            <a:xfrm>
              <a:off x="14999" y="2748"/>
              <a:ext cx="2007" cy="704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15340" y="2907"/>
              <a:ext cx="1325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000" b="1"/>
                <a:t>1</a:t>
              </a:r>
              <a:r>
                <a:rPr lang="en-US" altLang="zh-CN" sz="1000" b="1"/>
                <a:t>-7</a:t>
              </a:r>
              <a:endParaRPr lang="en-US" altLang="zh-CN" sz="1000" b="1"/>
            </a:p>
          </p:txBody>
        </p:sp>
      </p:grpSp>
      <p:sp>
        <p:nvSpPr>
          <p:cNvPr id="61" name="文本框 60"/>
          <p:cNvSpPr txBox="1"/>
          <p:nvPr/>
        </p:nvSpPr>
        <p:spPr>
          <a:xfrm>
            <a:off x="9233218" y="1303020"/>
            <a:ext cx="111442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000" b="1"/>
              <a:t>ID</a:t>
            </a:r>
            <a:endParaRPr lang="en-US" altLang="zh-CN" sz="1000" b="1"/>
          </a:p>
          <a:p>
            <a:pPr algn="ctr"/>
            <a:r>
              <a:rPr lang="en-US" altLang="zh-CN" sz="1000" b="1"/>
              <a:t>clustered index</a:t>
            </a:r>
            <a:endParaRPr lang="en-US" altLang="zh-CN" sz="1000" b="1"/>
          </a:p>
        </p:txBody>
      </p:sp>
      <p:grpSp>
        <p:nvGrpSpPr>
          <p:cNvPr id="63" name="组合 62"/>
          <p:cNvGrpSpPr/>
          <p:nvPr/>
        </p:nvGrpSpPr>
        <p:grpSpPr>
          <a:xfrm>
            <a:off x="7879080" y="2840990"/>
            <a:ext cx="1274445" cy="447040"/>
            <a:chOff x="14999" y="2748"/>
            <a:chExt cx="2007" cy="704"/>
          </a:xfrm>
        </p:grpSpPr>
        <p:sp>
          <p:nvSpPr>
            <p:cNvPr id="64" name="椭圆 63"/>
            <p:cNvSpPr/>
            <p:nvPr/>
          </p:nvSpPr>
          <p:spPr>
            <a:xfrm>
              <a:off x="14999" y="2748"/>
              <a:ext cx="2007" cy="704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15340" y="2907"/>
              <a:ext cx="1325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000" b="1"/>
                <a:t>1</a:t>
              </a:r>
              <a:r>
                <a:rPr lang="en-US" altLang="zh-CN" sz="1000" b="1"/>
                <a:t>-4</a:t>
              </a:r>
              <a:endParaRPr lang="en-US" altLang="zh-CN" sz="1000" b="1"/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10347325" y="2840990"/>
            <a:ext cx="1274445" cy="447040"/>
            <a:chOff x="14999" y="2748"/>
            <a:chExt cx="2007" cy="704"/>
          </a:xfrm>
        </p:grpSpPr>
        <p:sp>
          <p:nvSpPr>
            <p:cNvPr id="67" name="椭圆 66"/>
            <p:cNvSpPr/>
            <p:nvPr/>
          </p:nvSpPr>
          <p:spPr>
            <a:xfrm>
              <a:off x="14999" y="2748"/>
              <a:ext cx="2007" cy="704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15340" y="2907"/>
              <a:ext cx="1325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 b="1"/>
                <a:t>7-10</a:t>
              </a:r>
              <a:endParaRPr lang="en-US" altLang="zh-CN" sz="1000" b="1"/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7511415" y="3708400"/>
            <a:ext cx="955040" cy="941070"/>
            <a:chOff x="11829" y="5696"/>
            <a:chExt cx="1504" cy="1482"/>
          </a:xfrm>
        </p:grpSpPr>
        <p:sp>
          <p:nvSpPr>
            <p:cNvPr id="69" name="圆角矩形 68"/>
            <p:cNvSpPr/>
            <p:nvPr/>
          </p:nvSpPr>
          <p:spPr>
            <a:xfrm>
              <a:off x="11829" y="5696"/>
              <a:ext cx="1505" cy="148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70" name="组合 69"/>
            <p:cNvGrpSpPr/>
            <p:nvPr/>
          </p:nvGrpSpPr>
          <p:grpSpPr>
            <a:xfrm>
              <a:off x="12016" y="6145"/>
              <a:ext cx="1103" cy="299"/>
              <a:chOff x="8436" y="1610"/>
              <a:chExt cx="1979" cy="299"/>
            </a:xfrm>
          </p:grpSpPr>
          <p:sp>
            <p:nvSpPr>
              <p:cNvPr id="71" name="矩形 70"/>
              <p:cNvSpPr/>
              <p:nvPr/>
            </p:nvSpPr>
            <p:spPr>
              <a:xfrm>
                <a:off x="8436" y="1610"/>
                <a:ext cx="689" cy="2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b="1">
                    <a:solidFill>
                      <a:schemeClr val="tx1"/>
                    </a:solidFill>
                  </a:rPr>
                  <a:t>1</a:t>
                </a:r>
                <a:endParaRPr lang="en-US" altLang="zh-CN" sz="10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9125" y="1610"/>
                <a:ext cx="1290" cy="2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en-US" altLang="zh-CN" sz="1000" b="1">
                    <a:solidFill>
                      <a:schemeClr val="tx1"/>
                    </a:solidFill>
                    <a:sym typeface="+mn-ea"/>
                  </a:rPr>
                  <a:t>dat</a:t>
                </a:r>
                <a:r>
                  <a:rPr lang="zh-CN" altLang="en-US" sz="900" b="1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a</a:t>
                </a:r>
                <a:endParaRPr lang="en-US" altLang="zh-CN" sz="1000" b="1" baseline="30000">
                  <a:solidFill>
                    <a:schemeClr val="tx1"/>
                  </a:solidFill>
                  <a:sym typeface="+mn-ea"/>
                </a:endParaRPr>
              </a:p>
            </p:txBody>
          </p:sp>
        </p:grpSp>
        <p:sp>
          <p:nvSpPr>
            <p:cNvPr id="76" name="文本框 75"/>
            <p:cNvSpPr txBox="1"/>
            <p:nvPr/>
          </p:nvSpPr>
          <p:spPr>
            <a:xfrm>
              <a:off x="11854" y="5727"/>
              <a:ext cx="1265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00" b="1"/>
                <a:t>page 100</a:t>
              </a:r>
              <a:r>
                <a:rPr lang="en-US" altLang="zh-CN" sz="1000" b="1" baseline="30000"/>
                <a:t>th</a:t>
              </a:r>
              <a:endParaRPr lang="en-US" altLang="zh-CN" sz="1000" b="1" baseline="30000"/>
            </a:p>
          </p:txBody>
        </p:sp>
        <p:sp>
          <p:nvSpPr>
            <p:cNvPr id="79" name="矩形 78"/>
            <p:cNvSpPr/>
            <p:nvPr/>
          </p:nvSpPr>
          <p:spPr>
            <a:xfrm>
              <a:off x="12020" y="6443"/>
              <a:ext cx="384" cy="2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b="1">
                  <a:solidFill>
                    <a:schemeClr val="tx1"/>
                  </a:solidFill>
                </a:rPr>
                <a:t>2</a:t>
              </a:r>
              <a:endParaRPr lang="en-US" altLang="zh-CN" sz="1000" b="1">
                <a:solidFill>
                  <a:schemeClr val="tx1"/>
                </a:solidFill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12404" y="6443"/>
              <a:ext cx="719" cy="2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zh-CN" altLang="en-US" sz="900" b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data</a:t>
              </a:r>
              <a:endParaRPr lang="en-US" altLang="zh-CN" sz="1000" b="1" baseline="30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12010" y="6741"/>
              <a:ext cx="397" cy="2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b="1">
                  <a:solidFill>
                    <a:schemeClr val="tx1"/>
                  </a:solidFill>
                </a:rPr>
                <a:t>3</a:t>
              </a:r>
              <a:endParaRPr lang="en-US" altLang="zh-CN" sz="1000" b="1">
                <a:solidFill>
                  <a:schemeClr val="tx1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12408" y="6741"/>
              <a:ext cx="719" cy="2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000" b="1">
                  <a:solidFill>
                    <a:schemeClr val="tx1"/>
                  </a:solidFill>
                  <a:sym typeface="+mn-ea"/>
                </a:rPr>
                <a:t>data</a:t>
              </a:r>
              <a:endParaRPr lang="en-US" altLang="zh-CN" sz="1000" b="1" baseline="30000">
                <a:solidFill>
                  <a:schemeClr val="tx1"/>
                </a:solidFill>
                <a:sym typeface="+mn-ea"/>
              </a:endParaRP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8705850" y="3669665"/>
            <a:ext cx="955675" cy="941705"/>
            <a:chOff x="11829" y="5696"/>
            <a:chExt cx="1505" cy="1483"/>
          </a:xfrm>
        </p:grpSpPr>
        <p:sp>
          <p:nvSpPr>
            <p:cNvPr id="85" name="圆角矩形 84"/>
            <p:cNvSpPr/>
            <p:nvPr/>
          </p:nvSpPr>
          <p:spPr>
            <a:xfrm>
              <a:off x="11829" y="5696"/>
              <a:ext cx="1505" cy="148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86" name="组合 85"/>
            <p:cNvGrpSpPr/>
            <p:nvPr/>
          </p:nvGrpSpPr>
          <p:grpSpPr>
            <a:xfrm>
              <a:off x="12016" y="6145"/>
              <a:ext cx="1103" cy="299"/>
              <a:chOff x="8436" y="1610"/>
              <a:chExt cx="1979" cy="299"/>
            </a:xfrm>
          </p:grpSpPr>
          <p:sp>
            <p:nvSpPr>
              <p:cNvPr id="87" name="矩形 86"/>
              <p:cNvSpPr/>
              <p:nvPr/>
            </p:nvSpPr>
            <p:spPr>
              <a:xfrm>
                <a:off x="8436" y="1610"/>
                <a:ext cx="689" cy="2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b="1">
                    <a:solidFill>
                      <a:schemeClr val="tx1"/>
                    </a:solidFill>
                  </a:rPr>
                  <a:t>4</a:t>
                </a:r>
                <a:endParaRPr lang="en-US" altLang="zh-CN" sz="10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9125" y="1610"/>
                <a:ext cx="1290" cy="2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en-US" altLang="zh-CN" sz="1000" b="1">
                    <a:solidFill>
                      <a:schemeClr val="tx1"/>
                    </a:solidFill>
                    <a:sym typeface="+mn-ea"/>
                  </a:rPr>
                  <a:t>data</a:t>
                </a:r>
                <a:endParaRPr lang="en-US" altLang="zh-CN" sz="1000" b="1" baseline="30000">
                  <a:solidFill>
                    <a:schemeClr val="tx1"/>
                  </a:solidFill>
                  <a:sym typeface="+mn-ea"/>
                </a:endParaRPr>
              </a:p>
            </p:txBody>
          </p:sp>
        </p:grpSp>
        <p:sp>
          <p:nvSpPr>
            <p:cNvPr id="89" name="文本框 88"/>
            <p:cNvSpPr txBox="1"/>
            <p:nvPr/>
          </p:nvSpPr>
          <p:spPr>
            <a:xfrm>
              <a:off x="11854" y="5727"/>
              <a:ext cx="1265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00" b="1"/>
                <a:t>page 105</a:t>
              </a:r>
              <a:r>
                <a:rPr lang="en-US" altLang="zh-CN" sz="1000" b="1" baseline="30000"/>
                <a:t>th</a:t>
              </a:r>
              <a:endParaRPr lang="en-US" altLang="zh-CN" sz="1000" b="1" baseline="30000"/>
            </a:p>
          </p:txBody>
        </p:sp>
        <p:sp>
          <p:nvSpPr>
            <p:cNvPr id="90" name="矩形 89"/>
            <p:cNvSpPr/>
            <p:nvPr/>
          </p:nvSpPr>
          <p:spPr>
            <a:xfrm>
              <a:off x="12020" y="6443"/>
              <a:ext cx="384" cy="2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b="1">
                  <a:solidFill>
                    <a:schemeClr val="tx1"/>
                  </a:solidFill>
                </a:rPr>
                <a:t>5</a:t>
              </a:r>
              <a:endParaRPr lang="en-US" altLang="zh-CN" sz="1000" b="1">
                <a:solidFill>
                  <a:schemeClr val="tx1"/>
                </a:solidFill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12404" y="6443"/>
              <a:ext cx="719" cy="2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zh-CN" altLang="en-US" sz="900" b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data</a:t>
              </a:r>
              <a:endParaRPr lang="en-US" altLang="zh-CN" sz="1000" b="1" baseline="30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12010" y="6741"/>
              <a:ext cx="397" cy="2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b="1">
                  <a:solidFill>
                    <a:schemeClr val="tx1"/>
                  </a:solidFill>
                </a:rPr>
                <a:t>6</a:t>
              </a:r>
              <a:endParaRPr lang="en-US" altLang="zh-CN" sz="1000" b="1">
                <a:solidFill>
                  <a:schemeClr val="tx1"/>
                </a:solidFill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12408" y="6741"/>
              <a:ext cx="719" cy="2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000" b="1">
                  <a:solidFill>
                    <a:schemeClr val="tx1"/>
                  </a:solidFill>
                  <a:sym typeface="+mn-ea"/>
                </a:rPr>
                <a:t>data</a:t>
              </a:r>
              <a:endParaRPr lang="en-US" altLang="zh-CN" sz="1000" b="1" baseline="30000">
                <a:solidFill>
                  <a:schemeClr val="tx1"/>
                </a:solidFill>
                <a:sym typeface="+mn-ea"/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9979660" y="3649980"/>
            <a:ext cx="955675" cy="941705"/>
            <a:chOff x="11829" y="5696"/>
            <a:chExt cx="1505" cy="1483"/>
          </a:xfrm>
        </p:grpSpPr>
        <p:sp>
          <p:nvSpPr>
            <p:cNvPr id="95" name="圆角矩形 94"/>
            <p:cNvSpPr/>
            <p:nvPr/>
          </p:nvSpPr>
          <p:spPr>
            <a:xfrm>
              <a:off x="11829" y="5696"/>
              <a:ext cx="1505" cy="148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96" name="组合 95"/>
            <p:cNvGrpSpPr/>
            <p:nvPr/>
          </p:nvGrpSpPr>
          <p:grpSpPr>
            <a:xfrm>
              <a:off x="12016" y="6145"/>
              <a:ext cx="1103" cy="299"/>
              <a:chOff x="8436" y="1610"/>
              <a:chExt cx="1979" cy="299"/>
            </a:xfrm>
          </p:grpSpPr>
          <p:sp>
            <p:nvSpPr>
              <p:cNvPr id="97" name="矩形 96"/>
              <p:cNvSpPr/>
              <p:nvPr/>
            </p:nvSpPr>
            <p:spPr>
              <a:xfrm>
                <a:off x="8436" y="1610"/>
                <a:ext cx="689" cy="2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b="1">
                    <a:solidFill>
                      <a:schemeClr val="tx1"/>
                    </a:solidFill>
                  </a:rPr>
                  <a:t>7</a:t>
                </a:r>
                <a:endParaRPr lang="en-US" altLang="zh-CN" sz="10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>
                <a:off x="9125" y="1610"/>
                <a:ext cx="1290" cy="2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zh-CN" altLang="en-US" sz="900" b="1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data</a:t>
                </a:r>
                <a:endParaRPr lang="en-US" altLang="zh-CN" sz="1000" b="1" baseline="30000">
                  <a:solidFill>
                    <a:schemeClr val="tx1"/>
                  </a:solidFill>
                  <a:sym typeface="+mn-ea"/>
                </a:endParaRPr>
              </a:p>
            </p:txBody>
          </p:sp>
        </p:grpSp>
        <p:sp>
          <p:nvSpPr>
            <p:cNvPr id="99" name="文本框 98"/>
            <p:cNvSpPr txBox="1"/>
            <p:nvPr/>
          </p:nvSpPr>
          <p:spPr>
            <a:xfrm>
              <a:off x="11854" y="5727"/>
              <a:ext cx="1154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00" b="1"/>
                <a:t>page 97</a:t>
              </a:r>
              <a:r>
                <a:rPr lang="en-US" altLang="zh-CN" sz="1000" b="1" baseline="30000"/>
                <a:t>th</a:t>
              </a:r>
              <a:endParaRPr lang="en-US" altLang="zh-CN" sz="1000" b="1" baseline="30000"/>
            </a:p>
          </p:txBody>
        </p:sp>
        <p:sp>
          <p:nvSpPr>
            <p:cNvPr id="100" name="矩形 99"/>
            <p:cNvSpPr/>
            <p:nvPr/>
          </p:nvSpPr>
          <p:spPr>
            <a:xfrm>
              <a:off x="12020" y="6443"/>
              <a:ext cx="384" cy="2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b="1">
                  <a:solidFill>
                    <a:schemeClr val="tx1"/>
                  </a:solidFill>
                </a:rPr>
                <a:t>8</a:t>
              </a:r>
              <a:endParaRPr lang="en-US" altLang="zh-CN" sz="1000" b="1">
                <a:solidFill>
                  <a:schemeClr val="tx1"/>
                </a:solidFill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12404" y="6443"/>
              <a:ext cx="719" cy="2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zh-CN" altLang="en-US" sz="900" b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data</a:t>
              </a:r>
              <a:endParaRPr lang="en-US" altLang="zh-CN" sz="1000" b="1" baseline="30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12020" y="6741"/>
              <a:ext cx="387" cy="2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b="1">
                  <a:solidFill>
                    <a:schemeClr val="tx1"/>
                  </a:solidFill>
                </a:rPr>
                <a:t>9</a:t>
              </a:r>
              <a:endParaRPr lang="en-US" altLang="zh-CN" sz="1000" b="1">
                <a:solidFill>
                  <a:schemeClr val="tx1"/>
                </a:solidFill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12408" y="6741"/>
              <a:ext cx="719" cy="2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000" b="1">
                  <a:solidFill>
                    <a:schemeClr val="tx1"/>
                  </a:solidFill>
                  <a:sym typeface="+mn-ea"/>
                </a:rPr>
                <a:t>data</a:t>
              </a:r>
              <a:endParaRPr lang="en-US" altLang="zh-CN" sz="1000" b="1" baseline="30000">
                <a:solidFill>
                  <a:schemeClr val="tx1"/>
                </a:solidFill>
                <a:sym typeface="+mn-ea"/>
              </a:endParaRPr>
            </a:p>
          </p:txBody>
        </p:sp>
      </p:grpSp>
      <p:grpSp>
        <p:nvGrpSpPr>
          <p:cNvPr id="114" name="组合 113"/>
          <p:cNvGrpSpPr/>
          <p:nvPr/>
        </p:nvGrpSpPr>
        <p:grpSpPr>
          <a:xfrm>
            <a:off x="11078210" y="3623310"/>
            <a:ext cx="1031875" cy="962025"/>
            <a:chOff x="17446" y="5573"/>
            <a:chExt cx="1625" cy="1515"/>
          </a:xfrm>
        </p:grpSpPr>
        <p:sp>
          <p:nvSpPr>
            <p:cNvPr id="105" name="圆角矩形 104"/>
            <p:cNvSpPr/>
            <p:nvPr/>
          </p:nvSpPr>
          <p:spPr>
            <a:xfrm>
              <a:off x="17446" y="5573"/>
              <a:ext cx="1625" cy="151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06" name="组合 105"/>
            <p:cNvGrpSpPr/>
            <p:nvPr/>
          </p:nvGrpSpPr>
          <p:grpSpPr>
            <a:xfrm rot="0">
              <a:off x="17590" y="6032"/>
              <a:ext cx="1266" cy="305"/>
              <a:chOff x="8145" y="1610"/>
              <a:chExt cx="2270" cy="299"/>
            </a:xfrm>
          </p:grpSpPr>
          <p:sp>
            <p:nvSpPr>
              <p:cNvPr id="107" name="矩形 106"/>
              <p:cNvSpPr/>
              <p:nvPr/>
            </p:nvSpPr>
            <p:spPr>
              <a:xfrm>
                <a:off x="8145" y="1610"/>
                <a:ext cx="996" cy="29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b="1">
                    <a:solidFill>
                      <a:schemeClr val="tx1"/>
                    </a:solidFill>
                  </a:rPr>
                  <a:t>10</a:t>
                </a:r>
                <a:endParaRPr lang="en-US" altLang="zh-CN" sz="10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9125" y="1610"/>
                <a:ext cx="1290" cy="29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zh-CN" altLang="en-US" sz="900" b="1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data</a:t>
                </a:r>
                <a:endParaRPr lang="en-US" altLang="zh-CN" sz="1000" b="1" baseline="30000">
                  <a:solidFill>
                    <a:schemeClr val="tx1"/>
                  </a:solidFill>
                  <a:sym typeface="+mn-ea"/>
                </a:endParaRPr>
              </a:p>
            </p:txBody>
          </p:sp>
        </p:grpSp>
        <p:sp>
          <p:nvSpPr>
            <p:cNvPr id="109" name="文本框 108"/>
            <p:cNvSpPr txBox="1"/>
            <p:nvPr/>
          </p:nvSpPr>
          <p:spPr>
            <a:xfrm>
              <a:off x="17590" y="5605"/>
              <a:ext cx="1266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/>
                <a:t>page 80</a:t>
              </a:r>
              <a:r>
                <a:rPr lang="en-US" altLang="zh-CN" sz="1000" b="1" baseline="30000"/>
                <a:t>th</a:t>
              </a:r>
              <a:endParaRPr lang="en-US" altLang="zh-CN" sz="1000" b="1" baseline="30000"/>
            </a:p>
          </p:txBody>
        </p:sp>
        <p:sp>
          <p:nvSpPr>
            <p:cNvPr id="110" name="矩形 109"/>
            <p:cNvSpPr/>
            <p:nvPr/>
          </p:nvSpPr>
          <p:spPr>
            <a:xfrm>
              <a:off x="17590" y="6336"/>
              <a:ext cx="550" cy="3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000" b="1">
                  <a:solidFill>
                    <a:schemeClr val="tx1"/>
                  </a:solidFill>
                  <a:sym typeface="+mn-ea"/>
                </a:rPr>
                <a:t>11</a:t>
              </a:r>
              <a:endParaRPr lang="en-US" altLang="zh-CN" sz="1000" b="1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18140" y="6336"/>
              <a:ext cx="719" cy="3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zh-CN" altLang="en-US" sz="900" b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data</a:t>
              </a:r>
              <a:endParaRPr lang="en-US" altLang="zh-CN" sz="1000" b="1" baseline="30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>
              <a:off x="17590" y="6655"/>
              <a:ext cx="566" cy="2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b="1">
                  <a:solidFill>
                    <a:schemeClr val="tx1"/>
                  </a:solidFill>
                </a:rPr>
                <a:t>12</a:t>
              </a:r>
              <a:endParaRPr lang="en-US" altLang="zh-CN" sz="1000" b="1">
                <a:solidFill>
                  <a:schemeClr val="tx1"/>
                </a:solidFill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18144" y="6641"/>
              <a:ext cx="719" cy="3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000" b="1">
                  <a:solidFill>
                    <a:schemeClr val="tx1"/>
                  </a:solidFill>
                  <a:sym typeface="+mn-ea"/>
                </a:rPr>
                <a:t>data</a:t>
              </a:r>
              <a:endParaRPr lang="en-US" altLang="zh-CN" sz="1000" b="1" baseline="30000">
                <a:solidFill>
                  <a:schemeClr val="tx1"/>
                </a:solidFill>
                <a:sym typeface="+mn-ea"/>
              </a:endParaRPr>
            </a:p>
          </p:txBody>
        </p:sp>
      </p:grpSp>
      <p:cxnSp>
        <p:nvCxnSpPr>
          <p:cNvPr id="124" name="直接箭头连接符 123"/>
          <p:cNvCxnSpPr/>
          <p:nvPr/>
        </p:nvCxnSpPr>
        <p:spPr>
          <a:xfrm flipH="1">
            <a:off x="2078990" y="2154555"/>
            <a:ext cx="1008380" cy="573405"/>
          </a:xfrm>
          <a:prstGeom prst="straightConnector1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/>
          <p:nvPr/>
        </p:nvCxnSpPr>
        <p:spPr>
          <a:xfrm flipH="1">
            <a:off x="651510" y="3120390"/>
            <a:ext cx="716915" cy="584200"/>
          </a:xfrm>
          <a:prstGeom prst="straightConnector1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/>
          <p:nvPr/>
        </p:nvCxnSpPr>
        <p:spPr>
          <a:xfrm>
            <a:off x="2078990" y="3100705"/>
            <a:ext cx="583565" cy="560705"/>
          </a:xfrm>
          <a:prstGeom prst="straightConnector1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/>
          <p:nvPr/>
        </p:nvCxnSpPr>
        <p:spPr>
          <a:xfrm>
            <a:off x="4210050" y="2144395"/>
            <a:ext cx="967740" cy="668020"/>
          </a:xfrm>
          <a:prstGeom prst="straightConnector1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>
            <a:endCxn id="33" idx="0"/>
          </p:cNvCxnSpPr>
          <p:nvPr/>
        </p:nvCxnSpPr>
        <p:spPr>
          <a:xfrm flipH="1">
            <a:off x="4314825" y="3167380"/>
            <a:ext cx="657860" cy="517525"/>
          </a:xfrm>
          <a:prstGeom prst="straightConnector1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>
            <a:endCxn id="53" idx="0"/>
          </p:cNvCxnSpPr>
          <p:nvPr/>
        </p:nvCxnSpPr>
        <p:spPr>
          <a:xfrm>
            <a:off x="5591810" y="3210560"/>
            <a:ext cx="466090" cy="450215"/>
          </a:xfrm>
          <a:prstGeom prst="straightConnector1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/>
          <p:nvPr/>
        </p:nvCxnSpPr>
        <p:spPr>
          <a:xfrm flipH="1">
            <a:off x="8475345" y="2218690"/>
            <a:ext cx="948055" cy="622300"/>
          </a:xfrm>
          <a:prstGeom prst="straightConnector1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/>
          <p:nvPr/>
        </p:nvCxnSpPr>
        <p:spPr>
          <a:xfrm flipH="1">
            <a:off x="8095615" y="3258185"/>
            <a:ext cx="272415" cy="469900"/>
          </a:xfrm>
          <a:prstGeom prst="straightConnector1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/>
          <p:nvPr/>
        </p:nvCxnSpPr>
        <p:spPr>
          <a:xfrm>
            <a:off x="8705850" y="3277235"/>
            <a:ext cx="316865" cy="432435"/>
          </a:xfrm>
          <a:prstGeom prst="straightConnector1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/>
          <p:nvPr/>
        </p:nvCxnSpPr>
        <p:spPr>
          <a:xfrm flipH="1">
            <a:off x="10575925" y="3249295"/>
            <a:ext cx="233680" cy="431165"/>
          </a:xfrm>
          <a:prstGeom prst="straightConnector1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/>
          <p:nvPr/>
        </p:nvCxnSpPr>
        <p:spPr>
          <a:xfrm>
            <a:off x="11199495" y="3249930"/>
            <a:ext cx="289560" cy="371475"/>
          </a:xfrm>
          <a:prstGeom prst="straightConnector1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>
            <a:endCxn id="67" idx="0"/>
          </p:cNvCxnSpPr>
          <p:nvPr/>
        </p:nvCxnSpPr>
        <p:spPr>
          <a:xfrm>
            <a:off x="10100945" y="2186305"/>
            <a:ext cx="883920" cy="654685"/>
          </a:xfrm>
          <a:prstGeom prst="straightConnector1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0233660" y="822325"/>
            <a:ext cx="1958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0070C0"/>
                </a:solidFill>
              </a:rPr>
              <a:t>First tree</a:t>
            </a:r>
            <a:endParaRPr lang="en-US" altLang="zh-CN" b="1">
              <a:solidFill>
                <a:srgbClr val="0070C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300220" y="884555"/>
            <a:ext cx="1796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0070C0"/>
                </a:solidFill>
              </a:rPr>
              <a:t>Second tree</a:t>
            </a:r>
            <a:endParaRPr lang="en-US" altLang="zh-CN" b="1">
              <a:solidFill>
                <a:srgbClr val="0070C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3048635" y="1797685"/>
            <a:ext cx="1274445" cy="447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195955" y="1845945"/>
            <a:ext cx="97917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000" b="1"/>
              <a:t>JanessaTech</a:t>
            </a:r>
            <a:endParaRPr lang="zh-CN" altLang="en-US" sz="1000" b="1"/>
          </a:p>
          <a:p>
            <a:pPr algn="l"/>
            <a:r>
              <a:rPr lang="en-US" altLang="zh-CN" sz="1000" b="1"/>
              <a:t>        </a:t>
            </a:r>
            <a:r>
              <a:rPr lang="zh-CN" altLang="en-US" sz="1000" b="1"/>
              <a:t>1</a:t>
            </a:r>
            <a:r>
              <a:rPr lang="en-US" altLang="zh-CN" sz="1000" b="1"/>
              <a:t>-7</a:t>
            </a:r>
            <a:endParaRPr lang="en-US" altLang="zh-CN" sz="1000" b="1"/>
          </a:p>
        </p:txBody>
      </p:sp>
      <p:sp>
        <p:nvSpPr>
          <p:cNvPr id="6" name="椭圆 5"/>
          <p:cNvSpPr/>
          <p:nvPr/>
        </p:nvSpPr>
        <p:spPr>
          <a:xfrm>
            <a:off x="1130300" y="2704465"/>
            <a:ext cx="1274445" cy="447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276985" y="2752725"/>
            <a:ext cx="97917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000" b="1"/>
              <a:t>JanessaTech</a:t>
            </a:r>
            <a:endParaRPr lang="zh-CN" altLang="en-US" sz="1000" b="1"/>
          </a:p>
          <a:p>
            <a:pPr algn="l"/>
            <a:r>
              <a:rPr lang="en-US" altLang="zh-CN" sz="1000" b="1"/>
              <a:t>        </a:t>
            </a:r>
            <a:r>
              <a:rPr lang="zh-CN" altLang="en-US" sz="1000" b="1"/>
              <a:t>1</a:t>
            </a:r>
            <a:r>
              <a:rPr lang="en-US" altLang="zh-CN" sz="1000" b="1"/>
              <a:t>-4</a:t>
            </a:r>
            <a:endParaRPr lang="en-US" altLang="zh-CN" sz="1000" b="1"/>
          </a:p>
        </p:txBody>
      </p:sp>
      <p:sp>
        <p:nvSpPr>
          <p:cNvPr id="8" name="椭圆 7"/>
          <p:cNvSpPr/>
          <p:nvPr/>
        </p:nvSpPr>
        <p:spPr>
          <a:xfrm>
            <a:off x="4705985" y="2792730"/>
            <a:ext cx="1274445" cy="447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53305" y="2840990"/>
            <a:ext cx="97917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000" b="1"/>
              <a:t>JanessaTech</a:t>
            </a:r>
            <a:endParaRPr lang="zh-CN" altLang="en-US" sz="1000" b="1"/>
          </a:p>
          <a:p>
            <a:pPr algn="l"/>
            <a:r>
              <a:rPr lang="en-US" altLang="zh-CN" sz="1000" b="1"/>
              <a:t>        </a:t>
            </a:r>
            <a:r>
              <a:rPr lang="en-US" sz="1000" b="1"/>
              <a:t>7-10</a:t>
            </a:r>
            <a:endParaRPr lang="en-US" sz="1000" b="1"/>
          </a:p>
        </p:txBody>
      </p:sp>
      <p:grpSp>
        <p:nvGrpSpPr>
          <p:cNvPr id="16" name="组合 15"/>
          <p:cNvGrpSpPr/>
          <p:nvPr/>
        </p:nvGrpSpPr>
        <p:grpSpPr>
          <a:xfrm>
            <a:off x="44450" y="3684905"/>
            <a:ext cx="1615440" cy="1045210"/>
            <a:chOff x="3906" y="6444"/>
            <a:chExt cx="2544" cy="1646"/>
          </a:xfrm>
        </p:grpSpPr>
        <p:sp>
          <p:nvSpPr>
            <p:cNvPr id="36" name="圆角矩形 35"/>
            <p:cNvSpPr/>
            <p:nvPr/>
          </p:nvSpPr>
          <p:spPr>
            <a:xfrm>
              <a:off x="3906" y="6444"/>
              <a:ext cx="2544" cy="1647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4039" y="6913"/>
              <a:ext cx="2265" cy="329"/>
              <a:chOff x="8490" y="1610"/>
              <a:chExt cx="2265" cy="329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8490" y="1610"/>
                <a:ext cx="1694" cy="32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900" b="1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JanessaTech</a:t>
                </a:r>
                <a:r>
                  <a:rPr lang="en-US" altLang="zh-CN" sz="900" b="1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1</a:t>
                </a:r>
                <a:endParaRPr lang="en-US" altLang="zh-CN" sz="900" b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10184" y="1612"/>
                <a:ext cx="571" cy="3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en-US" altLang="zh-CN" sz="1000" b="1">
                    <a:solidFill>
                      <a:schemeClr val="tx1"/>
                    </a:solidFill>
                    <a:sym typeface="+mn-ea"/>
                  </a:rPr>
                  <a:t>1</a:t>
                </a:r>
                <a:endParaRPr lang="en-US" altLang="zh-CN" sz="1000" b="1" baseline="30000">
                  <a:solidFill>
                    <a:schemeClr val="tx1"/>
                  </a:solidFill>
                  <a:sym typeface="+mn-ea"/>
                </a:endParaRPr>
              </a:p>
            </p:txBody>
          </p:sp>
        </p:grpSp>
        <p:sp>
          <p:nvSpPr>
            <p:cNvPr id="43" name="文本框 42"/>
            <p:cNvSpPr txBox="1"/>
            <p:nvPr/>
          </p:nvSpPr>
          <p:spPr>
            <a:xfrm>
              <a:off x="4362" y="6482"/>
              <a:ext cx="1154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00" b="1"/>
                <a:t>page 10</a:t>
              </a:r>
              <a:r>
                <a:rPr lang="en-US" altLang="zh-CN" sz="1000" b="1" baseline="30000"/>
                <a:t>th</a:t>
              </a:r>
              <a:endParaRPr lang="en-US" altLang="zh-CN" sz="1000" b="1" baseline="30000"/>
            </a:p>
          </p:txBody>
        </p:sp>
        <p:sp>
          <p:nvSpPr>
            <p:cNvPr id="12" name="矩形 11"/>
            <p:cNvSpPr/>
            <p:nvPr/>
          </p:nvSpPr>
          <p:spPr>
            <a:xfrm>
              <a:off x="4043" y="7239"/>
              <a:ext cx="1694" cy="3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900" b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JanessaTech2</a:t>
              </a:r>
              <a:endParaRPr lang="en-US" altLang="zh-CN" sz="900" b="1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732" y="7240"/>
              <a:ext cx="571" cy="3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900" b="1">
                  <a:solidFill>
                    <a:schemeClr val="tx1"/>
                  </a:solidFill>
                  <a:sym typeface="+mn-ea"/>
                </a:rPr>
                <a:t>2</a:t>
              </a:r>
              <a:endParaRPr lang="en-US" altLang="zh-CN" sz="900" b="1" baseline="30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033" y="7551"/>
              <a:ext cx="1694" cy="3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900" b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JanessaTech3</a:t>
              </a:r>
              <a:endParaRPr lang="en-US" altLang="zh-CN" sz="900" b="1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722" y="7552"/>
              <a:ext cx="571" cy="3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900" b="1">
                  <a:solidFill>
                    <a:schemeClr val="tx1"/>
                  </a:solidFill>
                  <a:sym typeface="+mn-ea"/>
                </a:rPr>
                <a:t>3</a:t>
              </a:r>
              <a:endParaRPr lang="en-US" altLang="zh-CN" sz="900" b="1">
                <a:solidFill>
                  <a:schemeClr val="tx1"/>
                </a:solidFill>
                <a:sym typeface="+mn-ea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845310" y="3680460"/>
            <a:ext cx="1615440" cy="1045845"/>
            <a:chOff x="3906" y="6444"/>
            <a:chExt cx="2544" cy="1647"/>
          </a:xfrm>
        </p:grpSpPr>
        <p:sp>
          <p:nvSpPr>
            <p:cNvPr id="18" name="圆角矩形 17"/>
            <p:cNvSpPr/>
            <p:nvPr/>
          </p:nvSpPr>
          <p:spPr>
            <a:xfrm>
              <a:off x="3906" y="6444"/>
              <a:ext cx="2544" cy="1647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4039" y="6913"/>
              <a:ext cx="2265" cy="329"/>
              <a:chOff x="8490" y="1610"/>
              <a:chExt cx="2265" cy="329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8490" y="1610"/>
                <a:ext cx="1694" cy="32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900" b="1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JanessaTech4</a:t>
                </a:r>
                <a:endParaRPr lang="en-US" altLang="zh-CN" sz="900" b="1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10184" y="1612"/>
                <a:ext cx="571" cy="3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en-US" altLang="zh-CN" sz="1000" b="1">
                    <a:solidFill>
                      <a:schemeClr val="tx1"/>
                    </a:solidFill>
                    <a:sym typeface="+mn-ea"/>
                  </a:rPr>
                  <a:t>4</a:t>
                </a:r>
                <a:endParaRPr lang="en-US" altLang="zh-CN" sz="1000" b="1" baseline="30000">
                  <a:solidFill>
                    <a:schemeClr val="tx1"/>
                  </a:solidFill>
                  <a:sym typeface="+mn-ea"/>
                </a:endParaRPr>
              </a:p>
            </p:txBody>
          </p:sp>
        </p:grpSp>
        <p:sp>
          <p:nvSpPr>
            <p:cNvPr id="22" name="文本框 21"/>
            <p:cNvSpPr txBox="1"/>
            <p:nvPr/>
          </p:nvSpPr>
          <p:spPr>
            <a:xfrm>
              <a:off x="4362" y="6482"/>
              <a:ext cx="1154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00" b="1"/>
                <a:t>page 15</a:t>
              </a:r>
              <a:r>
                <a:rPr lang="en-US" altLang="zh-CN" sz="1000" b="1" baseline="30000"/>
                <a:t>th</a:t>
              </a:r>
              <a:endParaRPr lang="en-US" altLang="zh-CN" sz="1000" b="1" baseline="30000"/>
            </a:p>
          </p:txBody>
        </p:sp>
        <p:sp>
          <p:nvSpPr>
            <p:cNvPr id="23" name="矩形 22"/>
            <p:cNvSpPr/>
            <p:nvPr/>
          </p:nvSpPr>
          <p:spPr>
            <a:xfrm>
              <a:off x="4043" y="7239"/>
              <a:ext cx="1694" cy="3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900" b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JanessaTech5</a:t>
              </a:r>
              <a:endParaRPr lang="en-US" altLang="zh-CN" sz="900" b="1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5732" y="7240"/>
              <a:ext cx="571" cy="3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900" b="1">
                  <a:solidFill>
                    <a:schemeClr val="tx1"/>
                  </a:solidFill>
                  <a:sym typeface="+mn-ea"/>
                </a:rPr>
                <a:t>5</a:t>
              </a:r>
              <a:endParaRPr lang="en-US" altLang="zh-CN" sz="900" b="1" baseline="30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4033" y="7551"/>
              <a:ext cx="1694" cy="3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900" b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JanessaTech6</a:t>
              </a:r>
              <a:endParaRPr lang="en-US" altLang="zh-CN" sz="900" b="1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5722" y="7552"/>
              <a:ext cx="582" cy="3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900" b="1">
                  <a:solidFill>
                    <a:schemeClr val="tx1"/>
                  </a:solidFill>
                  <a:sym typeface="+mn-ea"/>
                </a:rPr>
                <a:t>6</a:t>
              </a:r>
              <a:endParaRPr lang="en-US" altLang="zh-CN" sz="900" b="1">
                <a:solidFill>
                  <a:schemeClr val="tx1"/>
                </a:solidFill>
                <a:sym typeface="+mn-ea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693795" y="3660775"/>
            <a:ext cx="1615440" cy="1045845"/>
            <a:chOff x="3906" y="6444"/>
            <a:chExt cx="2544" cy="1647"/>
          </a:xfrm>
        </p:grpSpPr>
        <p:sp>
          <p:nvSpPr>
            <p:cNvPr id="29" name="圆角矩形 28"/>
            <p:cNvSpPr/>
            <p:nvPr/>
          </p:nvSpPr>
          <p:spPr>
            <a:xfrm>
              <a:off x="3906" y="6444"/>
              <a:ext cx="2544" cy="1647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4039" y="6913"/>
              <a:ext cx="2265" cy="329"/>
              <a:chOff x="8490" y="1610"/>
              <a:chExt cx="2265" cy="329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8490" y="1610"/>
                <a:ext cx="1694" cy="32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900" b="1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JanessaTech7</a:t>
                </a:r>
                <a:endParaRPr lang="en-US" altLang="zh-CN" sz="900" b="1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10184" y="1612"/>
                <a:ext cx="571" cy="3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en-US" altLang="zh-CN" sz="1000" b="1">
                    <a:solidFill>
                      <a:schemeClr val="tx1"/>
                    </a:solidFill>
                    <a:sym typeface="+mn-ea"/>
                  </a:rPr>
                  <a:t>7</a:t>
                </a:r>
                <a:endParaRPr lang="en-US" altLang="zh-CN" sz="1000" b="1" baseline="30000">
                  <a:solidFill>
                    <a:schemeClr val="tx1"/>
                  </a:solidFill>
                  <a:sym typeface="+mn-ea"/>
                </a:endParaRPr>
              </a:p>
            </p:txBody>
          </p:sp>
        </p:grpSp>
        <p:sp>
          <p:nvSpPr>
            <p:cNvPr id="33" name="文本框 32"/>
            <p:cNvSpPr txBox="1"/>
            <p:nvPr/>
          </p:nvSpPr>
          <p:spPr>
            <a:xfrm>
              <a:off x="4362" y="6482"/>
              <a:ext cx="1043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00" b="1"/>
                <a:t>page 9</a:t>
              </a:r>
              <a:r>
                <a:rPr lang="en-US" altLang="zh-CN" sz="1000" b="1" baseline="30000"/>
                <a:t>th</a:t>
              </a:r>
              <a:endParaRPr lang="en-US" altLang="zh-CN" sz="1000" b="1" baseline="30000"/>
            </a:p>
          </p:txBody>
        </p:sp>
        <p:sp>
          <p:nvSpPr>
            <p:cNvPr id="34" name="矩形 33"/>
            <p:cNvSpPr/>
            <p:nvPr/>
          </p:nvSpPr>
          <p:spPr>
            <a:xfrm>
              <a:off x="4043" y="7239"/>
              <a:ext cx="1694" cy="3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900" b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JanessaTech8</a:t>
              </a:r>
              <a:endParaRPr lang="en-US" altLang="zh-CN" sz="900" b="1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5732" y="7240"/>
              <a:ext cx="571" cy="3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900" b="1">
                  <a:solidFill>
                    <a:schemeClr val="tx1"/>
                  </a:solidFill>
                  <a:sym typeface="+mn-ea"/>
                </a:rPr>
                <a:t>8</a:t>
              </a:r>
              <a:endParaRPr lang="en-US" altLang="zh-CN" sz="900" b="1" baseline="30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4033" y="7551"/>
              <a:ext cx="1694" cy="3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900" b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JanessaTech9</a:t>
              </a:r>
              <a:endParaRPr lang="en-US" altLang="zh-CN" sz="900" b="1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5722" y="7552"/>
              <a:ext cx="582" cy="3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900" b="1">
                  <a:solidFill>
                    <a:schemeClr val="tx1"/>
                  </a:solidFill>
                  <a:sym typeface="+mn-ea"/>
                </a:rPr>
                <a:t>9</a:t>
              </a:r>
              <a:endParaRPr lang="en-US" altLang="zh-CN" sz="900" b="1">
                <a:solidFill>
                  <a:schemeClr val="tx1"/>
                </a:solidFill>
                <a:sym typeface="+mn-ea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5475605" y="3636645"/>
            <a:ext cx="1615440" cy="1045845"/>
            <a:chOff x="3906" y="6444"/>
            <a:chExt cx="2544" cy="1647"/>
          </a:xfrm>
        </p:grpSpPr>
        <p:sp>
          <p:nvSpPr>
            <p:cNvPr id="49" name="圆角矩形 48"/>
            <p:cNvSpPr/>
            <p:nvPr/>
          </p:nvSpPr>
          <p:spPr>
            <a:xfrm>
              <a:off x="3906" y="6444"/>
              <a:ext cx="2544" cy="1647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4039" y="6913"/>
              <a:ext cx="2265" cy="329"/>
              <a:chOff x="8490" y="1610"/>
              <a:chExt cx="2265" cy="329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8490" y="1610"/>
                <a:ext cx="1694" cy="329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900" b="1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JanessaTech10</a:t>
                </a:r>
                <a:endParaRPr lang="en-US" altLang="zh-CN" sz="900" b="1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10184" y="1612"/>
                <a:ext cx="571" cy="326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en-US" altLang="zh-CN" sz="1000" b="1">
                    <a:solidFill>
                      <a:schemeClr val="tx1"/>
                    </a:solidFill>
                    <a:sym typeface="+mn-ea"/>
                  </a:rPr>
                  <a:t>10</a:t>
                </a:r>
                <a:endParaRPr lang="en-US" altLang="zh-CN" sz="1000" b="1" baseline="30000">
                  <a:solidFill>
                    <a:schemeClr val="tx1"/>
                  </a:solidFill>
                  <a:sym typeface="+mn-ea"/>
                </a:endParaRPr>
              </a:p>
            </p:txBody>
          </p:sp>
        </p:grpSp>
        <p:sp>
          <p:nvSpPr>
            <p:cNvPr id="53" name="文本框 52"/>
            <p:cNvSpPr txBox="1"/>
            <p:nvPr/>
          </p:nvSpPr>
          <p:spPr>
            <a:xfrm>
              <a:off x="4362" y="6482"/>
              <a:ext cx="921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00" b="1"/>
                <a:t>page 8</a:t>
              </a:r>
              <a:endParaRPr lang="en-US" altLang="zh-CN" sz="1000" b="1" baseline="30000"/>
            </a:p>
          </p:txBody>
        </p:sp>
        <p:sp>
          <p:nvSpPr>
            <p:cNvPr id="54" name="矩形 53"/>
            <p:cNvSpPr/>
            <p:nvPr/>
          </p:nvSpPr>
          <p:spPr>
            <a:xfrm>
              <a:off x="4043" y="7239"/>
              <a:ext cx="1694" cy="3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900" b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JanessaTech11</a:t>
              </a:r>
              <a:endParaRPr lang="en-US" altLang="zh-CN" sz="900" b="1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5732" y="7240"/>
              <a:ext cx="571" cy="3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900" b="1">
                  <a:solidFill>
                    <a:schemeClr val="tx1"/>
                  </a:solidFill>
                  <a:sym typeface="+mn-ea"/>
                </a:rPr>
                <a:t>11</a:t>
              </a:r>
              <a:endParaRPr lang="en-US" altLang="zh-CN" sz="900" b="1" baseline="30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4033" y="7551"/>
              <a:ext cx="1694" cy="3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900" b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JanessaTech12</a:t>
              </a:r>
              <a:endParaRPr lang="en-US" altLang="zh-CN" sz="900" b="1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5722" y="7552"/>
              <a:ext cx="582" cy="3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900" b="1">
                  <a:solidFill>
                    <a:schemeClr val="tx1"/>
                  </a:solidFill>
                  <a:sym typeface="+mn-ea"/>
                </a:rPr>
                <a:t>12</a:t>
              </a:r>
              <a:endParaRPr lang="en-US" altLang="zh-CN" sz="900" b="1">
                <a:solidFill>
                  <a:schemeClr val="tx1"/>
                </a:solidFill>
                <a:sym typeface="+mn-ea"/>
              </a:endParaRPr>
            </a:p>
          </p:txBody>
        </p:sp>
      </p:grpSp>
      <p:sp>
        <p:nvSpPr>
          <p:cNvPr id="58" name="文本框 57"/>
          <p:cNvSpPr txBox="1"/>
          <p:nvPr/>
        </p:nvSpPr>
        <p:spPr>
          <a:xfrm>
            <a:off x="3007360" y="1303020"/>
            <a:ext cx="13893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000" b="1"/>
              <a:t>NAME</a:t>
            </a:r>
            <a:endParaRPr lang="en-US" altLang="zh-CN" sz="1000" b="1"/>
          </a:p>
          <a:p>
            <a:pPr algn="ctr"/>
            <a:r>
              <a:rPr lang="en-US" altLang="zh-CN" sz="1000" b="1"/>
              <a:t>non-clustered index</a:t>
            </a:r>
            <a:endParaRPr lang="en-US" altLang="zh-CN" sz="1000" b="1"/>
          </a:p>
        </p:txBody>
      </p:sp>
      <p:grpSp>
        <p:nvGrpSpPr>
          <p:cNvPr id="62" name="组合 61"/>
          <p:cNvGrpSpPr/>
          <p:nvPr/>
        </p:nvGrpSpPr>
        <p:grpSpPr>
          <a:xfrm>
            <a:off x="9153525" y="1797685"/>
            <a:ext cx="1273810" cy="447040"/>
            <a:chOff x="14999" y="2748"/>
            <a:chExt cx="2006" cy="704"/>
          </a:xfrm>
        </p:grpSpPr>
        <p:sp>
          <p:nvSpPr>
            <p:cNvPr id="59" name="椭圆 58"/>
            <p:cNvSpPr/>
            <p:nvPr/>
          </p:nvSpPr>
          <p:spPr>
            <a:xfrm>
              <a:off x="14999" y="2748"/>
              <a:ext cx="2007" cy="704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15340" y="2907"/>
              <a:ext cx="1325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000" b="1"/>
                <a:t>1</a:t>
              </a:r>
              <a:r>
                <a:rPr lang="en-US" altLang="zh-CN" sz="1000" b="1"/>
                <a:t>-7</a:t>
              </a:r>
              <a:endParaRPr lang="en-US" altLang="zh-CN" sz="1000" b="1"/>
            </a:p>
          </p:txBody>
        </p:sp>
      </p:grpSp>
      <p:sp>
        <p:nvSpPr>
          <p:cNvPr id="61" name="文本框 60"/>
          <p:cNvSpPr txBox="1"/>
          <p:nvPr/>
        </p:nvSpPr>
        <p:spPr>
          <a:xfrm>
            <a:off x="9233218" y="1303020"/>
            <a:ext cx="111442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000" b="1"/>
              <a:t>ID</a:t>
            </a:r>
            <a:endParaRPr lang="en-US" altLang="zh-CN" sz="1000" b="1"/>
          </a:p>
          <a:p>
            <a:pPr algn="ctr"/>
            <a:r>
              <a:rPr lang="en-US" altLang="zh-CN" sz="1000" b="1"/>
              <a:t>clustered index</a:t>
            </a:r>
            <a:endParaRPr lang="en-US" altLang="zh-CN" sz="1000" b="1"/>
          </a:p>
        </p:txBody>
      </p:sp>
      <p:grpSp>
        <p:nvGrpSpPr>
          <p:cNvPr id="63" name="组合 62"/>
          <p:cNvGrpSpPr/>
          <p:nvPr/>
        </p:nvGrpSpPr>
        <p:grpSpPr>
          <a:xfrm>
            <a:off x="7879080" y="2840990"/>
            <a:ext cx="1274445" cy="447040"/>
            <a:chOff x="14999" y="2748"/>
            <a:chExt cx="2007" cy="704"/>
          </a:xfrm>
        </p:grpSpPr>
        <p:sp>
          <p:nvSpPr>
            <p:cNvPr id="64" name="椭圆 63"/>
            <p:cNvSpPr/>
            <p:nvPr/>
          </p:nvSpPr>
          <p:spPr>
            <a:xfrm>
              <a:off x="14999" y="2748"/>
              <a:ext cx="2007" cy="704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15340" y="2907"/>
              <a:ext cx="1325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000" b="1"/>
                <a:t>1</a:t>
              </a:r>
              <a:r>
                <a:rPr lang="en-US" altLang="zh-CN" sz="1000" b="1"/>
                <a:t>-4</a:t>
              </a:r>
              <a:endParaRPr lang="en-US" altLang="zh-CN" sz="1000" b="1"/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10347325" y="2840990"/>
            <a:ext cx="1274445" cy="447040"/>
            <a:chOff x="14999" y="2748"/>
            <a:chExt cx="2007" cy="704"/>
          </a:xfrm>
        </p:grpSpPr>
        <p:sp>
          <p:nvSpPr>
            <p:cNvPr id="67" name="椭圆 66"/>
            <p:cNvSpPr/>
            <p:nvPr/>
          </p:nvSpPr>
          <p:spPr>
            <a:xfrm>
              <a:off x="14999" y="2748"/>
              <a:ext cx="2007" cy="704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15340" y="2907"/>
              <a:ext cx="1325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 b="1"/>
                <a:t>7-10</a:t>
              </a:r>
              <a:endParaRPr lang="en-US" altLang="zh-CN" sz="1000" b="1"/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7511415" y="3708400"/>
            <a:ext cx="955040" cy="941070"/>
            <a:chOff x="11829" y="5696"/>
            <a:chExt cx="1504" cy="1482"/>
          </a:xfrm>
        </p:grpSpPr>
        <p:sp>
          <p:nvSpPr>
            <p:cNvPr id="69" name="圆角矩形 68"/>
            <p:cNvSpPr/>
            <p:nvPr/>
          </p:nvSpPr>
          <p:spPr>
            <a:xfrm>
              <a:off x="11829" y="5696"/>
              <a:ext cx="1505" cy="148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70" name="组合 69"/>
            <p:cNvGrpSpPr/>
            <p:nvPr/>
          </p:nvGrpSpPr>
          <p:grpSpPr>
            <a:xfrm>
              <a:off x="12016" y="6145"/>
              <a:ext cx="1103" cy="299"/>
              <a:chOff x="8436" y="1610"/>
              <a:chExt cx="1979" cy="299"/>
            </a:xfrm>
          </p:grpSpPr>
          <p:sp>
            <p:nvSpPr>
              <p:cNvPr id="71" name="矩形 70"/>
              <p:cNvSpPr/>
              <p:nvPr/>
            </p:nvSpPr>
            <p:spPr>
              <a:xfrm>
                <a:off x="8436" y="1610"/>
                <a:ext cx="689" cy="2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b="1">
                    <a:solidFill>
                      <a:schemeClr val="tx1"/>
                    </a:solidFill>
                  </a:rPr>
                  <a:t>1</a:t>
                </a:r>
                <a:endParaRPr lang="en-US" altLang="zh-CN" sz="10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9125" y="1610"/>
                <a:ext cx="1290" cy="2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en-US" altLang="zh-CN" sz="1000" b="1">
                    <a:solidFill>
                      <a:schemeClr val="tx1"/>
                    </a:solidFill>
                    <a:sym typeface="+mn-ea"/>
                  </a:rPr>
                  <a:t>dat</a:t>
                </a:r>
                <a:r>
                  <a:rPr lang="zh-CN" altLang="en-US" sz="900" b="1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a</a:t>
                </a:r>
                <a:endParaRPr lang="en-US" altLang="zh-CN" sz="1000" b="1" baseline="30000">
                  <a:solidFill>
                    <a:schemeClr val="tx1"/>
                  </a:solidFill>
                  <a:sym typeface="+mn-ea"/>
                </a:endParaRPr>
              </a:p>
            </p:txBody>
          </p:sp>
        </p:grpSp>
        <p:sp>
          <p:nvSpPr>
            <p:cNvPr id="76" name="文本框 75"/>
            <p:cNvSpPr txBox="1"/>
            <p:nvPr/>
          </p:nvSpPr>
          <p:spPr>
            <a:xfrm>
              <a:off x="11854" y="5727"/>
              <a:ext cx="1265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00" b="1"/>
                <a:t>page 100</a:t>
              </a:r>
              <a:r>
                <a:rPr lang="en-US" altLang="zh-CN" sz="1000" b="1" baseline="30000"/>
                <a:t>th</a:t>
              </a:r>
              <a:endParaRPr lang="en-US" altLang="zh-CN" sz="1000" b="1" baseline="30000"/>
            </a:p>
          </p:txBody>
        </p:sp>
        <p:sp>
          <p:nvSpPr>
            <p:cNvPr id="79" name="矩形 78"/>
            <p:cNvSpPr/>
            <p:nvPr/>
          </p:nvSpPr>
          <p:spPr>
            <a:xfrm>
              <a:off x="12020" y="6443"/>
              <a:ext cx="384" cy="2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b="1">
                  <a:solidFill>
                    <a:schemeClr val="tx1"/>
                  </a:solidFill>
                </a:rPr>
                <a:t>2</a:t>
              </a:r>
              <a:endParaRPr lang="en-US" altLang="zh-CN" sz="1000" b="1">
                <a:solidFill>
                  <a:schemeClr val="tx1"/>
                </a:solidFill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12404" y="6443"/>
              <a:ext cx="719" cy="2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zh-CN" altLang="en-US" sz="900" b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data</a:t>
              </a:r>
              <a:endParaRPr lang="en-US" altLang="zh-CN" sz="1000" b="1" baseline="30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12010" y="6741"/>
              <a:ext cx="397" cy="2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b="1">
                  <a:solidFill>
                    <a:schemeClr val="tx1"/>
                  </a:solidFill>
                </a:rPr>
                <a:t>3</a:t>
              </a:r>
              <a:endParaRPr lang="en-US" altLang="zh-CN" sz="1000" b="1">
                <a:solidFill>
                  <a:schemeClr val="tx1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12408" y="6741"/>
              <a:ext cx="719" cy="2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000" b="1">
                  <a:solidFill>
                    <a:schemeClr val="tx1"/>
                  </a:solidFill>
                  <a:sym typeface="+mn-ea"/>
                </a:rPr>
                <a:t>data</a:t>
              </a:r>
              <a:endParaRPr lang="en-US" altLang="zh-CN" sz="1000" b="1" baseline="30000">
                <a:solidFill>
                  <a:schemeClr val="tx1"/>
                </a:solidFill>
                <a:sym typeface="+mn-ea"/>
              </a:endParaRP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8705850" y="3669665"/>
            <a:ext cx="955675" cy="941705"/>
            <a:chOff x="11829" y="5696"/>
            <a:chExt cx="1505" cy="1483"/>
          </a:xfrm>
        </p:grpSpPr>
        <p:sp>
          <p:nvSpPr>
            <p:cNvPr id="85" name="圆角矩形 84"/>
            <p:cNvSpPr/>
            <p:nvPr/>
          </p:nvSpPr>
          <p:spPr>
            <a:xfrm>
              <a:off x="11829" y="5696"/>
              <a:ext cx="1505" cy="148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86" name="组合 85"/>
            <p:cNvGrpSpPr/>
            <p:nvPr/>
          </p:nvGrpSpPr>
          <p:grpSpPr>
            <a:xfrm>
              <a:off x="12016" y="6145"/>
              <a:ext cx="1103" cy="299"/>
              <a:chOff x="8436" y="1610"/>
              <a:chExt cx="1979" cy="299"/>
            </a:xfrm>
          </p:grpSpPr>
          <p:sp>
            <p:nvSpPr>
              <p:cNvPr id="87" name="矩形 86"/>
              <p:cNvSpPr/>
              <p:nvPr/>
            </p:nvSpPr>
            <p:spPr>
              <a:xfrm>
                <a:off x="8436" y="1610"/>
                <a:ext cx="689" cy="2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b="1">
                    <a:solidFill>
                      <a:schemeClr val="tx1"/>
                    </a:solidFill>
                  </a:rPr>
                  <a:t>4</a:t>
                </a:r>
                <a:endParaRPr lang="en-US" altLang="zh-CN" sz="10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9125" y="1610"/>
                <a:ext cx="1290" cy="2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en-US" altLang="zh-CN" sz="1000" b="1">
                    <a:solidFill>
                      <a:schemeClr val="tx1"/>
                    </a:solidFill>
                    <a:sym typeface="+mn-ea"/>
                  </a:rPr>
                  <a:t>data</a:t>
                </a:r>
                <a:endParaRPr lang="en-US" altLang="zh-CN" sz="1000" b="1" baseline="30000">
                  <a:solidFill>
                    <a:schemeClr val="tx1"/>
                  </a:solidFill>
                  <a:sym typeface="+mn-ea"/>
                </a:endParaRPr>
              </a:p>
            </p:txBody>
          </p:sp>
        </p:grpSp>
        <p:sp>
          <p:nvSpPr>
            <p:cNvPr id="89" name="文本框 88"/>
            <p:cNvSpPr txBox="1"/>
            <p:nvPr/>
          </p:nvSpPr>
          <p:spPr>
            <a:xfrm>
              <a:off x="11854" y="5727"/>
              <a:ext cx="1265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00" b="1"/>
                <a:t>page 105</a:t>
              </a:r>
              <a:r>
                <a:rPr lang="en-US" altLang="zh-CN" sz="1000" b="1" baseline="30000"/>
                <a:t>th</a:t>
              </a:r>
              <a:endParaRPr lang="en-US" altLang="zh-CN" sz="1000" b="1" baseline="30000"/>
            </a:p>
          </p:txBody>
        </p:sp>
        <p:sp>
          <p:nvSpPr>
            <p:cNvPr id="90" name="矩形 89"/>
            <p:cNvSpPr/>
            <p:nvPr/>
          </p:nvSpPr>
          <p:spPr>
            <a:xfrm>
              <a:off x="12020" y="6443"/>
              <a:ext cx="384" cy="2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b="1">
                  <a:solidFill>
                    <a:schemeClr val="tx1"/>
                  </a:solidFill>
                </a:rPr>
                <a:t>5</a:t>
              </a:r>
              <a:endParaRPr lang="en-US" altLang="zh-CN" sz="1000" b="1">
                <a:solidFill>
                  <a:schemeClr val="tx1"/>
                </a:solidFill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12404" y="6443"/>
              <a:ext cx="719" cy="2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zh-CN" altLang="en-US" sz="900" b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data</a:t>
              </a:r>
              <a:endParaRPr lang="en-US" altLang="zh-CN" sz="1000" b="1" baseline="30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12010" y="6741"/>
              <a:ext cx="397" cy="2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b="1">
                  <a:solidFill>
                    <a:schemeClr val="tx1"/>
                  </a:solidFill>
                </a:rPr>
                <a:t>6</a:t>
              </a:r>
              <a:endParaRPr lang="en-US" altLang="zh-CN" sz="1000" b="1">
                <a:solidFill>
                  <a:schemeClr val="tx1"/>
                </a:solidFill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12408" y="6741"/>
              <a:ext cx="719" cy="2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000" b="1">
                  <a:solidFill>
                    <a:schemeClr val="tx1"/>
                  </a:solidFill>
                  <a:sym typeface="+mn-ea"/>
                </a:rPr>
                <a:t>data</a:t>
              </a:r>
              <a:endParaRPr lang="en-US" altLang="zh-CN" sz="1000" b="1" baseline="30000">
                <a:solidFill>
                  <a:schemeClr val="tx1"/>
                </a:solidFill>
                <a:sym typeface="+mn-ea"/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9979660" y="3649980"/>
            <a:ext cx="955675" cy="941705"/>
            <a:chOff x="11829" y="5696"/>
            <a:chExt cx="1505" cy="1483"/>
          </a:xfrm>
        </p:grpSpPr>
        <p:sp>
          <p:nvSpPr>
            <p:cNvPr id="95" name="圆角矩形 94"/>
            <p:cNvSpPr/>
            <p:nvPr/>
          </p:nvSpPr>
          <p:spPr>
            <a:xfrm>
              <a:off x="11829" y="5696"/>
              <a:ext cx="1505" cy="148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96" name="组合 95"/>
            <p:cNvGrpSpPr/>
            <p:nvPr/>
          </p:nvGrpSpPr>
          <p:grpSpPr>
            <a:xfrm>
              <a:off x="12016" y="6145"/>
              <a:ext cx="1103" cy="299"/>
              <a:chOff x="8436" y="1610"/>
              <a:chExt cx="1979" cy="299"/>
            </a:xfrm>
          </p:grpSpPr>
          <p:sp>
            <p:nvSpPr>
              <p:cNvPr id="97" name="矩形 96"/>
              <p:cNvSpPr/>
              <p:nvPr/>
            </p:nvSpPr>
            <p:spPr>
              <a:xfrm>
                <a:off x="8436" y="1610"/>
                <a:ext cx="689" cy="2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b="1">
                    <a:solidFill>
                      <a:schemeClr val="tx1"/>
                    </a:solidFill>
                  </a:rPr>
                  <a:t>7</a:t>
                </a:r>
                <a:endParaRPr lang="en-US" altLang="zh-CN" sz="10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>
                <a:off x="9125" y="1610"/>
                <a:ext cx="1290" cy="2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zh-CN" altLang="en-US" sz="900" b="1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data</a:t>
                </a:r>
                <a:endParaRPr lang="en-US" altLang="zh-CN" sz="1000" b="1" baseline="30000">
                  <a:solidFill>
                    <a:schemeClr val="tx1"/>
                  </a:solidFill>
                  <a:sym typeface="+mn-ea"/>
                </a:endParaRPr>
              </a:p>
            </p:txBody>
          </p:sp>
        </p:grpSp>
        <p:sp>
          <p:nvSpPr>
            <p:cNvPr id="99" name="文本框 98"/>
            <p:cNvSpPr txBox="1"/>
            <p:nvPr/>
          </p:nvSpPr>
          <p:spPr>
            <a:xfrm>
              <a:off x="11854" y="5727"/>
              <a:ext cx="1154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00" b="1"/>
                <a:t>page 97</a:t>
              </a:r>
              <a:r>
                <a:rPr lang="en-US" altLang="zh-CN" sz="1000" b="1" baseline="30000"/>
                <a:t>th</a:t>
              </a:r>
              <a:endParaRPr lang="en-US" altLang="zh-CN" sz="1000" b="1" baseline="30000"/>
            </a:p>
          </p:txBody>
        </p:sp>
        <p:sp>
          <p:nvSpPr>
            <p:cNvPr id="100" name="矩形 99"/>
            <p:cNvSpPr/>
            <p:nvPr/>
          </p:nvSpPr>
          <p:spPr>
            <a:xfrm>
              <a:off x="12020" y="6443"/>
              <a:ext cx="384" cy="2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b="1">
                  <a:solidFill>
                    <a:schemeClr val="tx1"/>
                  </a:solidFill>
                </a:rPr>
                <a:t>8</a:t>
              </a:r>
              <a:endParaRPr lang="en-US" altLang="zh-CN" sz="1000" b="1">
                <a:solidFill>
                  <a:schemeClr val="tx1"/>
                </a:solidFill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12404" y="6443"/>
              <a:ext cx="719" cy="2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zh-CN" altLang="en-US" sz="900" b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data</a:t>
              </a:r>
              <a:endParaRPr lang="en-US" altLang="zh-CN" sz="1000" b="1" baseline="30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12020" y="6741"/>
              <a:ext cx="387" cy="2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b="1">
                  <a:solidFill>
                    <a:schemeClr val="tx1"/>
                  </a:solidFill>
                </a:rPr>
                <a:t>9</a:t>
              </a:r>
              <a:endParaRPr lang="en-US" altLang="zh-CN" sz="1000" b="1">
                <a:solidFill>
                  <a:schemeClr val="tx1"/>
                </a:solidFill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12408" y="6741"/>
              <a:ext cx="719" cy="2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000" b="1">
                  <a:solidFill>
                    <a:schemeClr val="tx1"/>
                  </a:solidFill>
                  <a:sym typeface="+mn-ea"/>
                </a:rPr>
                <a:t>data</a:t>
              </a:r>
              <a:endParaRPr lang="en-US" altLang="zh-CN" sz="1000" b="1" baseline="30000">
                <a:solidFill>
                  <a:schemeClr val="tx1"/>
                </a:solidFill>
                <a:sym typeface="+mn-ea"/>
              </a:endParaRPr>
            </a:p>
          </p:txBody>
        </p:sp>
      </p:grpSp>
      <p:grpSp>
        <p:nvGrpSpPr>
          <p:cNvPr id="114" name="组合 113"/>
          <p:cNvGrpSpPr/>
          <p:nvPr/>
        </p:nvGrpSpPr>
        <p:grpSpPr>
          <a:xfrm>
            <a:off x="11078210" y="3623310"/>
            <a:ext cx="1031875" cy="962025"/>
            <a:chOff x="17446" y="5573"/>
            <a:chExt cx="1625" cy="1515"/>
          </a:xfrm>
        </p:grpSpPr>
        <p:sp>
          <p:nvSpPr>
            <p:cNvPr id="105" name="圆角矩形 104"/>
            <p:cNvSpPr/>
            <p:nvPr/>
          </p:nvSpPr>
          <p:spPr>
            <a:xfrm>
              <a:off x="17446" y="5573"/>
              <a:ext cx="1625" cy="151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06" name="组合 105"/>
            <p:cNvGrpSpPr/>
            <p:nvPr/>
          </p:nvGrpSpPr>
          <p:grpSpPr>
            <a:xfrm rot="0">
              <a:off x="17590" y="6032"/>
              <a:ext cx="1266" cy="305"/>
              <a:chOff x="8145" y="1610"/>
              <a:chExt cx="2270" cy="299"/>
            </a:xfrm>
          </p:grpSpPr>
          <p:sp>
            <p:nvSpPr>
              <p:cNvPr id="107" name="矩形 106"/>
              <p:cNvSpPr/>
              <p:nvPr/>
            </p:nvSpPr>
            <p:spPr>
              <a:xfrm>
                <a:off x="8145" y="1610"/>
                <a:ext cx="996" cy="299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b="1">
                    <a:solidFill>
                      <a:schemeClr val="tx1"/>
                    </a:solidFill>
                  </a:rPr>
                  <a:t>10</a:t>
                </a:r>
                <a:endParaRPr lang="en-US" altLang="zh-CN" sz="10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9125" y="1610"/>
                <a:ext cx="1290" cy="299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zh-CN" altLang="en-US" sz="900" b="1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data</a:t>
                </a:r>
                <a:endParaRPr lang="en-US" altLang="zh-CN" sz="1000" b="1" baseline="30000">
                  <a:solidFill>
                    <a:schemeClr val="tx1"/>
                  </a:solidFill>
                  <a:sym typeface="+mn-ea"/>
                </a:endParaRPr>
              </a:p>
            </p:txBody>
          </p:sp>
        </p:grpSp>
        <p:sp>
          <p:nvSpPr>
            <p:cNvPr id="109" name="文本框 108"/>
            <p:cNvSpPr txBox="1"/>
            <p:nvPr/>
          </p:nvSpPr>
          <p:spPr>
            <a:xfrm>
              <a:off x="17590" y="5605"/>
              <a:ext cx="1266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/>
                <a:t>page 80</a:t>
              </a:r>
              <a:r>
                <a:rPr lang="en-US" altLang="zh-CN" sz="1000" b="1" baseline="30000"/>
                <a:t>th</a:t>
              </a:r>
              <a:endParaRPr lang="en-US" altLang="zh-CN" sz="1000" b="1" baseline="30000"/>
            </a:p>
          </p:txBody>
        </p:sp>
        <p:sp>
          <p:nvSpPr>
            <p:cNvPr id="110" name="矩形 109"/>
            <p:cNvSpPr/>
            <p:nvPr/>
          </p:nvSpPr>
          <p:spPr>
            <a:xfrm>
              <a:off x="17590" y="6336"/>
              <a:ext cx="550" cy="3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000" b="1">
                  <a:solidFill>
                    <a:schemeClr val="tx1"/>
                  </a:solidFill>
                  <a:sym typeface="+mn-ea"/>
                </a:rPr>
                <a:t>11</a:t>
              </a:r>
              <a:endParaRPr lang="en-US" altLang="zh-CN" sz="1000" b="1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18140" y="6336"/>
              <a:ext cx="719" cy="3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zh-CN" altLang="en-US" sz="900" b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data</a:t>
              </a:r>
              <a:endParaRPr lang="en-US" altLang="zh-CN" sz="1000" b="1" baseline="30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>
              <a:off x="17590" y="6655"/>
              <a:ext cx="566" cy="2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b="1">
                  <a:solidFill>
                    <a:schemeClr val="tx1"/>
                  </a:solidFill>
                </a:rPr>
                <a:t>12</a:t>
              </a:r>
              <a:endParaRPr lang="en-US" altLang="zh-CN" sz="1000" b="1">
                <a:solidFill>
                  <a:schemeClr val="tx1"/>
                </a:solidFill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18144" y="6641"/>
              <a:ext cx="719" cy="3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000" b="1">
                  <a:solidFill>
                    <a:schemeClr val="tx1"/>
                  </a:solidFill>
                  <a:sym typeface="+mn-ea"/>
                </a:rPr>
                <a:t>data</a:t>
              </a:r>
              <a:endParaRPr lang="en-US" altLang="zh-CN" sz="1000" b="1" baseline="30000">
                <a:solidFill>
                  <a:schemeClr val="tx1"/>
                </a:solidFill>
                <a:sym typeface="+mn-ea"/>
              </a:endParaRPr>
            </a:p>
          </p:txBody>
        </p:sp>
      </p:grpSp>
      <p:sp>
        <p:nvSpPr>
          <p:cNvPr id="116" name="任意多边形 115"/>
          <p:cNvSpPr/>
          <p:nvPr/>
        </p:nvSpPr>
        <p:spPr>
          <a:xfrm>
            <a:off x="4288790" y="2070100"/>
            <a:ext cx="1283970" cy="732155"/>
          </a:xfrm>
          <a:custGeom>
            <a:avLst/>
            <a:gdLst>
              <a:gd name="connisteX0" fmla="*/ 0 w 1283970"/>
              <a:gd name="connsiteY0" fmla="*/ 0 h 732155"/>
              <a:gd name="connisteX1" fmla="*/ 869950 w 1283970"/>
              <a:gd name="connsiteY1" fmla="*/ 286385 h 732155"/>
              <a:gd name="connisteX2" fmla="*/ 1283970 w 1283970"/>
              <a:gd name="connsiteY2" fmla="*/ 732155 h 73215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283970" h="732155">
                <a:moveTo>
                  <a:pt x="0" y="0"/>
                </a:moveTo>
                <a:cubicBezTo>
                  <a:pt x="165735" y="48260"/>
                  <a:pt x="613410" y="139700"/>
                  <a:pt x="869950" y="286385"/>
                </a:cubicBezTo>
                <a:cubicBezTo>
                  <a:pt x="1126490" y="433070"/>
                  <a:pt x="1218565" y="648970"/>
                  <a:pt x="1283970" y="732155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dash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7" name="任意多边形 116"/>
          <p:cNvSpPr/>
          <p:nvPr/>
        </p:nvSpPr>
        <p:spPr>
          <a:xfrm>
            <a:off x="5765165" y="3156585"/>
            <a:ext cx="1125220" cy="732155"/>
          </a:xfrm>
          <a:custGeom>
            <a:avLst/>
            <a:gdLst>
              <a:gd name="connisteX0" fmla="*/ 0 w 1283970"/>
              <a:gd name="connsiteY0" fmla="*/ 0 h 732155"/>
              <a:gd name="connisteX1" fmla="*/ 869950 w 1283970"/>
              <a:gd name="connsiteY1" fmla="*/ 286385 h 732155"/>
              <a:gd name="connisteX2" fmla="*/ 1283970 w 1283970"/>
              <a:gd name="connsiteY2" fmla="*/ 732155 h 73215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283970" h="732155">
                <a:moveTo>
                  <a:pt x="0" y="0"/>
                </a:moveTo>
                <a:cubicBezTo>
                  <a:pt x="165735" y="48260"/>
                  <a:pt x="613410" y="139700"/>
                  <a:pt x="869950" y="286385"/>
                </a:cubicBezTo>
                <a:cubicBezTo>
                  <a:pt x="1126490" y="433070"/>
                  <a:pt x="1218565" y="648970"/>
                  <a:pt x="1283970" y="732155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dash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0" name="任意多边形 119"/>
          <p:cNvSpPr/>
          <p:nvPr/>
        </p:nvSpPr>
        <p:spPr>
          <a:xfrm>
            <a:off x="7015480" y="1889760"/>
            <a:ext cx="2218055" cy="1835150"/>
          </a:xfrm>
          <a:custGeom>
            <a:avLst/>
            <a:gdLst>
              <a:gd name="connisteX0" fmla="*/ 0 w 2218055"/>
              <a:gd name="connsiteY0" fmla="*/ 1835393 h 1835393"/>
              <a:gd name="connisteX1" fmla="*/ 902335 w 2218055"/>
              <a:gd name="connsiteY1" fmla="*/ 244083 h 1835393"/>
              <a:gd name="connisteX2" fmla="*/ 2218055 w 2218055"/>
              <a:gd name="connsiteY2" fmla="*/ 21198 h 183539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2218055" h="1835393">
                <a:moveTo>
                  <a:pt x="0" y="1835393"/>
                </a:moveTo>
                <a:cubicBezTo>
                  <a:pt x="154305" y="1521703"/>
                  <a:pt x="458470" y="606668"/>
                  <a:pt x="902335" y="244083"/>
                </a:cubicBezTo>
                <a:cubicBezTo>
                  <a:pt x="1346200" y="-118502"/>
                  <a:pt x="1972945" y="33898"/>
                  <a:pt x="2218055" y="21198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2" name="任意多边形 121"/>
          <p:cNvSpPr/>
          <p:nvPr/>
        </p:nvSpPr>
        <p:spPr>
          <a:xfrm>
            <a:off x="10305415" y="2144395"/>
            <a:ext cx="774065" cy="699770"/>
          </a:xfrm>
          <a:custGeom>
            <a:avLst/>
            <a:gdLst>
              <a:gd name="connisteX0" fmla="*/ 0 w 774065"/>
              <a:gd name="connsiteY0" fmla="*/ 0 h 699770"/>
              <a:gd name="connisteX1" fmla="*/ 530225 w 774065"/>
              <a:gd name="connsiteY1" fmla="*/ 328930 h 699770"/>
              <a:gd name="connisteX2" fmla="*/ 774065 w 774065"/>
              <a:gd name="connsiteY2" fmla="*/ 699770 h 69977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774065" h="699770">
                <a:moveTo>
                  <a:pt x="0" y="0"/>
                </a:moveTo>
                <a:cubicBezTo>
                  <a:pt x="100965" y="58420"/>
                  <a:pt x="375285" y="189230"/>
                  <a:pt x="530225" y="328930"/>
                </a:cubicBezTo>
                <a:cubicBezTo>
                  <a:pt x="685165" y="468630"/>
                  <a:pt x="735965" y="632460"/>
                  <a:pt x="774065" y="69977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3" name="任意多边形 122"/>
          <p:cNvSpPr/>
          <p:nvPr/>
        </p:nvSpPr>
        <p:spPr>
          <a:xfrm>
            <a:off x="11421110" y="3237230"/>
            <a:ext cx="552450" cy="668655"/>
          </a:xfrm>
          <a:custGeom>
            <a:avLst/>
            <a:gdLst>
              <a:gd name="connisteX0" fmla="*/ 0 w 657499"/>
              <a:gd name="connsiteY0" fmla="*/ 0 h 668655"/>
              <a:gd name="connisteX1" fmla="*/ 572770 w 657499"/>
              <a:gd name="connsiteY1" fmla="*/ 265430 h 668655"/>
              <a:gd name="connisteX2" fmla="*/ 647065 w 657499"/>
              <a:gd name="connsiteY2" fmla="*/ 668655 h 66865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657500" h="668655">
                <a:moveTo>
                  <a:pt x="0" y="0"/>
                </a:moveTo>
                <a:cubicBezTo>
                  <a:pt x="113030" y="45085"/>
                  <a:pt x="443230" y="131445"/>
                  <a:pt x="572770" y="265430"/>
                </a:cubicBezTo>
                <a:cubicBezTo>
                  <a:pt x="702310" y="399415"/>
                  <a:pt x="643890" y="593090"/>
                  <a:pt x="647065" y="668655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4" name="直接箭头连接符 123"/>
          <p:cNvCxnSpPr/>
          <p:nvPr/>
        </p:nvCxnSpPr>
        <p:spPr>
          <a:xfrm flipH="1">
            <a:off x="2078990" y="2154555"/>
            <a:ext cx="1008380" cy="573405"/>
          </a:xfrm>
          <a:prstGeom prst="straightConnector1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/>
          <p:nvPr/>
        </p:nvCxnSpPr>
        <p:spPr>
          <a:xfrm flipH="1">
            <a:off x="651510" y="3120390"/>
            <a:ext cx="716915" cy="584200"/>
          </a:xfrm>
          <a:prstGeom prst="straightConnector1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/>
          <p:nvPr/>
        </p:nvCxnSpPr>
        <p:spPr>
          <a:xfrm>
            <a:off x="2078990" y="3100705"/>
            <a:ext cx="583565" cy="560705"/>
          </a:xfrm>
          <a:prstGeom prst="straightConnector1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/>
          <p:nvPr/>
        </p:nvCxnSpPr>
        <p:spPr>
          <a:xfrm>
            <a:off x="4210050" y="2144395"/>
            <a:ext cx="967740" cy="668020"/>
          </a:xfrm>
          <a:prstGeom prst="straightConnector1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>
            <a:endCxn id="33" idx="0"/>
          </p:cNvCxnSpPr>
          <p:nvPr/>
        </p:nvCxnSpPr>
        <p:spPr>
          <a:xfrm flipH="1">
            <a:off x="4314825" y="3167380"/>
            <a:ext cx="657860" cy="517525"/>
          </a:xfrm>
          <a:prstGeom prst="straightConnector1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>
            <a:endCxn id="53" idx="0"/>
          </p:cNvCxnSpPr>
          <p:nvPr/>
        </p:nvCxnSpPr>
        <p:spPr>
          <a:xfrm>
            <a:off x="5591810" y="3210560"/>
            <a:ext cx="466090" cy="450215"/>
          </a:xfrm>
          <a:prstGeom prst="straightConnector1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>
            <a:endCxn id="64" idx="0"/>
          </p:cNvCxnSpPr>
          <p:nvPr/>
        </p:nvCxnSpPr>
        <p:spPr>
          <a:xfrm flipH="1">
            <a:off x="8516620" y="2218690"/>
            <a:ext cx="948055" cy="622300"/>
          </a:xfrm>
          <a:prstGeom prst="straightConnector1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/>
          <p:nvPr/>
        </p:nvCxnSpPr>
        <p:spPr>
          <a:xfrm flipH="1">
            <a:off x="8095615" y="3258185"/>
            <a:ext cx="272415" cy="469900"/>
          </a:xfrm>
          <a:prstGeom prst="straightConnector1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/>
          <p:nvPr/>
        </p:nvCxnSpPr>
        <p:spPr>
          <a:xfrm>
            <a:off x="8705850" y="3277235"/>
            <a:ext cx="316865" cy="432435"/>
          </a:xfrm>
          <a:prstGeom prst="straightConnector1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/>
          <p:nvPr/>
        </p:nvCxnSpPr>
        <p:spPr>
          <a:xfrm flipH="1">
            <a:off x="10575925" y="3249295"/>
            <a:ext cx="233680" cy="431165"/>
          </a:xfrm>
          <a:prstGeom prst="straightConnector1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/>
          <p:nvPr/>
        </p:nvCxnSpPr>
        <p:spPr>
          <a:xfrm>
            <a:off x="11199495" y="3249930"/>
            <a:ext cx="289560" cy="371475"/>
          </a:xfrm>
          <a:prstGeom prst="straightConnector1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/>
          <p:nvPr/>
        </p:nvCxnSpPr>
        <p:spPr>
          <a:xfrm>
            <a:off x="10100945" y="2186305"/>
            <a:ext cx="883920" cy="654685"/>
          </a:xfrm>
          <a:prstGeom prst="straightConnector1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0233660" y="822325"/>
            <a:ext cx="1958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0070C0"/>
                </a:solidFill>
              </a:rPr>
              <a:t>First tree</a:t>
            </a:r>
            <a:endParaRPr lang="en-US" altLang="zh-CN" b="1">
              <a:solidFill>
                <a:srgbClr val="0070C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300220" y="884555"/>
            <a:ext cx="1796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0070C0"/>
                </a:solidFill>
              </a:rPr>
              <a:t>Second tree</a:t>
            </a:r>
            <a:endParaRPr lang="en-US" altLang="zh-CN" b="1">
              <a:solidFill>
                <a:srgbClr val="0070C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81755" y="1846580"/>
            <a:ext cx="403225" cy="200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1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284980" y="1846580"/>
            <a:ext cx="1169670" cy="201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  <a:sym typeface="+mn-ea"/>
              </a:rPr>
              <a:t>JanessaTech1</a:t>
            </a:r>
            <a:endParaRPr lang="en-US" altLang="zh-CN" sz="1000">
              <a:solidFill>
                <a:schemeClr val="tx1"/>
              </a:solidFill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81755" y="2047240"/>
            <a:ext cx="403225" cy="200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2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284980" y="2047240"/>
            <a:ext cx="1169670" cy="201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  <a:sym typeface="+mn-ea"/>
              </a:rPr>
              <a:t>JanessaTech2</a:t>
            </a:r>
            <a:endParaRPr lang="en-US" altLang="zh-CN" sz="1000">
              <a:solidFill>
                <a:schemeClr val="tx1"/>
              </a:solidFill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875405" y="2240280"/>
            <a:ext cx="403225" cy="200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3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278630" y="2240280"/>
            <a:ext cx="1176020" cy="201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  <a:sym typeface="+mn-ea"/>
              </a:rPr>
              <a:t>JanessaTech3</a:t>
            </a:r>
            <a:endParaRPr lang="en-US" altLang="zh-CN" sz="1000">
              <a:solidFill>
                <a:schemeClr val="tx1"/>
              </a:solidFill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875405" y="2440940"/>
            <a:ext cx="403225" cy="200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...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278630" y="2440940"/>
            <a:ext cx="1176020" cy="201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...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878580" y="2634615"/>
            <a:ext cx="403225" cy="200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41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281805" y="2634615"/>
            <a:ext cx="1176020" cy="201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  <a:sym typeface="+mn-ea"/>
              </a:rPr>
              <a:t>JanessaTech41</a:t>
            </a:r>
            <a:endParaRPr lang="en-US" altLang="zh-CN" sz="1000">
              <a:solidFill>
                <a:schemeClr val="tx1"/>
              </a:solidFill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881755" y="2837815"/>
            <a:ext cx="396875" cy="200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42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284980" y="2837815"/>
            <a:ext cx="1176020" cy="201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  <a:sym typeface="+mn-ea"/>
              </a:rPr>
              <a:t>JanessaTech42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878580" y="3044190"/>
            <a:ext cx="403225" cy="200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...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281805" y="3044190"/>
            <a:ext cx="1176020" cy="201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...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881755" y="3237865"/>
            <a:ext cx="403225" cy="200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50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284980" y="3237865"/>
            <a:ext cx="1176020" cy="201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  <a:sym typeface="+mn-ea"/>
              </a:rPr>
              <a:t>JanessaTech50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3" name="左大括号 22"/>
          <p:cNvSpPr/>
          <p:nvPr/>
        </p:nvSpPr>
        <p:spPr>
          <a:xfrm>
            <a:off x="3689985" y="1865630"/>
            <a:ext cx="105410" cy="15525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24" name="文本框 23"/>
          <p:cNvSpPr txBox="1"/>
          <p:nvPr/>
        </p:nvSpPr>
        <p:spPr>
          <a:xfrm>
            <a:off x="2287905" y="2341880"/>
            <a:ext cx="149733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000"/>
              <a:t>Copy </a:t>
            </a:r>
            <a:r>
              <a:rPr lang="en-US" altLang="zh-CN" sz="1000">
                <a:sym typeface="+mn-ea"/>
              </a:rPr>
              <a:t>1~ (40+10) </a:t>
            </a:r>
            <a:r>
              <a:rPr lang="en-US" altLang="zh-CN" sz="1000"/>
              <a:t>from  </a:t>
            </a:r>
            <a:endParaRPr lang="en-US" altLang="zh-CN" sz="1000"/>
          </a:p>
          <a:p>
            <a:pPr algn="l"/>
            <a:r>
              <a:rPr lang="en-US" altLang="zh-CN" sz="1000" b="1"/>
              <a:t>storage engines</a:t>
            </a:r>
            <a:endParaRPr lang="en-US" altLang="zh-CN" sz="1000" b="1"/>
          </a:p>
        </p:txBody>
      </p:sp>
      <p:sp>
        <p:nvSpPr>
          <p:cNvPr id="57" name="右箭头 56"/>
          <p:cNvSpPr/>
          <p:nvPr/>
        </p:nvSpPr>
        <p:spPr>
          <a:xfrm>
            <a:off x="6163310" y="2522220"/>
            <a:ext cx="795655" cy="2400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5983605" y="2239645"/>
            <a:ext cx="156019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/>
              <a:t>Discard </a:t>
            </a:r>
            <a:r>
              <a:rPr lang="en-US" altLang="zh-CN" sz="1000"/>
              <a:t>the first 40 data</a:t>
            </a:r>
            <a:endParaRPr lang="en-US" altLang="zh-CN" sz="1000"/>
          </a:p>
        </p:txBody>
      </p:sp>
      <p:sp>
        <p:nvSpPr>
          <p:cNvPr id="59" name="矩形 58"/>
          <p:cNvSpPr/>
          <p:nvPr/>
        </p:nvSpPr>
        <p:spPr>
          <a:xfrm>
            <a:off x="5454650" y="1844675"/>
            <a:ext cx="403860" cy="201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  <a:sym typeface="+mn-ea"/>
              </a:rPr>
              <a:t>xx</a:t>
            </a:r>
            <a:endParaRPr lang="en-US" altLang="zh-CN" sz="1000">
              <a:solidFill>
                <a:schemeClr val="tx1"/>
              </a:solidFill>
              <a:sym typeface="+mn-ea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461000" y="2048510"/>
            <a:ext cx="403860" cy="191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  <a:sym typeface="+mn-ea"/>
              </a:rPr>
              <a:t>xx</a:t>
            </a:r>
            <a:endParaRPr lang="en-US" altLang="zh-CN" sz="1000">
              <a:solidFill>
                <a:schemeClr val="tx1"/>
              </a:solidFill>
              <a:sym typeface="+mn-ea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454650" y="2232660"/>
            <a:ext cx="403860" cy="215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  <a:sym typeface="+mn-ea"/>
              </a:rPr>
              <a:t>xx</a:t>
            </a:r>
            <a:endParaRPr lang="en-US" altLang="zh-CN" sz="1000">
              <a:solidFill>
                <a:schemeClr val="tx1"/>
              </a:solidFill>
              <a:sym typeface="+mn-ea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454650" y="2433955"/>
            <a:ext cx="403860" cy="215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  <a:sym typeface="+mn-ea"/>
              </a:rPr>
              <a:t>xx</a:t>
            </a:r>
            <a:endParaRPr lang="en-US" altLang="zh-CN" sz="1000">
              <a:solidFill>
                <a:schemeClr val="tx1"/>
              </a:solidFill>
              <a:sym typeface="+mn-ea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5454650" y="2634615"/>
            <a:ext cx="403860" cy="215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  <a:sym typeface="+mn-ea"/>
              </a:rPr>
              <a:t>xx</a:t>
            </a:r>
            <a:endParaRPr lang="en-US" altLang="zh-CN" sz="1000">
              <a:solidFill>
                <a:schemeClr val="tx1"/>
              </a:solidFill>
              <a:sym typeface="+mn-ea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457825" y="2843530"/>
            <a:ext cx="403860" cy="194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  <a:sym typeface="+mn-ea"/>
              </a:rPr>
              <a:t>xx</a:t>
            </a:r>
            <a:endParaRPr lang="en-US" altLang="zh-CN" sz="1000">
              <a:solidFill>
                <a:schemeClr val="tx1"/>
              </a:solidFill>
              <a:sym typeface="+mn-ea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5457825" y="3037205"/>
            <a:ext cx="403860" cy="203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  <a:sym typeface="+mn-ea"/>
              </a:rPr>
              <a:t>xx</a:t>
            </a:r>
            <a:endParaRPr lang="en-US" altLang="zh-CN" sz="1000">
              <a:solidFill>
                <a:schemeClr val="tx1"/>
              </a:solidFill>
              <a:sym typeface="+mn-ea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454650" y="3242310"/>
            <a:ext cx="403860" cy="203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  <a:sym typeface="+mn-ea"/>
              </a:rPr>
              <a:t>xx</a:t>
            </a:r>
            <a:endParaRPr lang="en-US" altLang="zh-CN" sz="1000">
              <a:solidFill>
                <a:schemeClr val="tx1"/>
              </a:solidFill>
              <a:sym typeface="+mn-ea"/>
            </a:endParaRPr>
          </a:p>
        </p:txBody>
      </p:sp>
      <p:grpSp>
        <p:nvGrpSpPr>
          <p:cNvPr id="79" name="组合 78"/>
          <p:cNvGrpSpPr/>
          <p:nvPr/>
        </p:nvGrpSpPr>
        <p:grpSpPr>
          <a:xfrm>
            <a:off x="7772400" y="2634615"/>
            <a:ext cx="1983105" cy="815340"/>
            <a:chOff x="12240" y="4149"/>
            <a:chExt cx="3123" cy="1284"/>
          </a:xfrm>
        </p:grpSpPr>
        <p:sp>
          <p:nvSpPr>
            <p:cNvPr id="67" name="矩形 66"/>
            <p:cNvSpPr/>
            <p:nvPr/>
          </p:nvSpPr>
          <p:spPr>
            <a:xfrm>
              <a:off x="12240" y="4149"/>
              <a:ext cx="635" cy="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>
                  <a:solidFill>
                    <a:schemeClr val="tx1"/>
                  </a:solidFill>
                </a:rPr>
                <a:t>41</a:t>
              </a:r>
              <a:endParaRPr lang="en-US" altLang="zh-CN" sz="1000">
                <a:solidFill>
                  <a:schemeClr val="tx1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12875" y="4149"/>
              <a:ext cx="1852" cy="3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>
                  <a:solidFill>
                    <a:schemeClr val="tx1"/>
                  </a:solidFill>
                  <a:sym typeface="+mn-ea"/>
                </a:rPr>
                <a:t>JanessaTech41</a:t>
              </a:r>
              <a:endParaRPr lang="en-US" altLang="zh-CN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12240" y="4469"/>
              <a:ext cx="630" cy="3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>
                  <a:solidFill>
                    <a:schemeClr val="tx1"/>
                  </a:solidFill>
                </a:rPr>
                <a:t>42</a:t>
              </a:r>
              <a:endParaRPr lang="en-US" altLang="zh-CN" sz="1000">
                <a:solidFill>
                  <a:schemeClr val="tx1"/>
                </a:solidFill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12880" y="4469"/>
              <a:ext cx="1852" cy="3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>
                  <a:solidFill>
                    <a:schemeClr val="tx1"/>
                  </a:solidFill>
                  <a:sym typeface="+mn-ea"/>
                </a:rPr>
                <a:t>JanessaTech42</a:t>
              </a:r>
              <a:endParaRPr lang="en-US" altLang="zh-CN" sz="1000">
                <a:solidFill>
                  <a:schemeClr val="tx1"/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12240" y="4794"/>
              <a:ext cx="635" cy="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>
                  <a:solidFill>
                    <a:schemeClr val="tx1"/>
                  </a:solidFill>
                </a:rPr>
                <a:t>...</a:t>
              </a:r>
              <a:endParaRPr lang="en-US" altLang="zh-CN" sz="1000">
                <a:solidFill>
                  <a:schemeClr val="tx1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12875" y="4794"/>
              <a:ext cx="1852" cy="3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>
                  <a:solidFill>
                    <a:schemeClr val="tx1"/>
                  </a:solidFill>
                </a:rPr>
                <a:t>...</a:t>
              </a:r>
              <a:endParaRPr lang="en-US" altLang="zh-CN" sz="1000">
                <a:solidFill>
                  <a:schemeClr val="tx1"/>
                </a:solidFill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12240" y="5099"/>
              <a:ext cx="640" cy="3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>
                  <a:solidFill>
                    <a:schemeClr val="tx1"/>
                  </a:solidFill>
                </a:rPr>
                <a:t>50</a:t>
              </a:r>
              <a:endParaRPr lang="en-US" altLang="zh-CN" sz="1000">
                <a:solidFill>
                  <a:schemeClr val="tx1"/>
                </a:solidFill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12880" y="5099"/>
              <a:ext cx="1852" cy="3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>
                  <a:solidFill>
                    <a:schemeClr val="tx1"/>
                  </a:solidFill>
                  <a:sym typeface="+mn-ea"/>
                </a:rPr>
                <a:t>JanessaTech50</a:t>
              </a:r>
              <a:endParaRPr lang="en-US" altLang="zh-CN" sz="1000">
                <a:solidFill>
                  <a:schemeClr val="tx1"/>
                </a:solidFill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14722" y="4149"/>
              <a:ext cx="636" cy="3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>
                  <a:solidFill>
                    <a:schemeClr val="tx1"/>
                  </a:solidFill>
                  <a:sym typeface="+mn-ea"/>
                </a:rPr>
                <a:t>xx</a:t>
              </a:r>
              <a:endParaRPr lang="en-US" altLang="zh-CN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14727" y="4478"/>
              <a:ext cx="636" cy="3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>
                  <a:solidFill>
                    <a:schemeClr val="tx1"/>
                  </a:solidFill>
                  <a:sym typeface="+mn-ea"/>
                </a:rPr>
                <a:t>xx</a:t>
              </a:r>
              <a:endParaRPr lang="en-US" altLang="zh-CN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14727" y="4783"/>
              <a:ext cx="636" cy="3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>
                  <a:solidFill>
                    <a:schemeClr val="tx1"/>
                  </a:solidFill>
                  <a:sym typeface="+mn-ea"/>
                </a:rPr>
                <a:t>xx</a:t>
              </a:r>
              <a:endParaRPr lang="en-US" altLang="zh-CN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14722" y="5106"/>
              <a:ext cx="636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>
                  <a:solidFill>
                    <a:schemeClr val="tx1"/>
                  </a:solidFill>
                  <a:sym typeface="+mn-ea"/>
                </a:rPr>
                <a:t>xx</a:t>
              </a:r>
              <a:endParaRPr lang="en-US" altLang="zh-CN" sz="1000">
                <a:solidFill>
                  <a:schemeClr val="tx1"/>
                </a:solidFill>
                <a:sym typeface="+mn-ea"/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TABLE_BEAUTIFY" val="smartTable{1cc7bd48-799b-4d61-b403-6d07aa1984ab}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COMMONDATA" val="eyJoZGlkIjoiZjE2MDQ2ODIzNGUwZmE2ZjIzNTAxNWEyMjUxZjI2NWI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1704</Words>
  <Application>WPS 演示</Application>
  <PresentationFormat>宽屏</PresentationFormat>
  <Paragraphs>529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赵娟</cp:lastModifiedBy>
  <cp:revision>195</cp:revision>
  <dcterms:created xsi:type="dcterms:W3CDTF">2019-06-19T02:08:00Z</dcterms:created>
  <dcterms:modified xsi:type="dcterms:W3CDTF">2022-09-16T01:08:56Z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96D836D14CED439694516CBAC295E0E9</vt:lpwstr>
  </property>
</Properties>
</file>