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32423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  <a:endParaRPr lang="de-DE" sz="2400" dirty="0" smtClean="0"/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  <a:endParaRPr lang="de-DE" sz="2400" dirty="0" smtClean="0"/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10</cp:revision>
  <dcterms:created xsi:type="dcterms:W3CDTF">2019-06-19T08:20:26Z</dcterms:created>
  <dcterms:modified xsi:type="dcterms:W3CDTF">2019-06-19T09:59:36Z</dcterms:modified>
</cp:coreProperties>
</file>