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7445A-E6A5-4F3F-B9C5-61C77E069D54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179FC-EF85-45F3-906D-42B3B8F75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09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583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81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60432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114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81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57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9441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 descr="F:\Dokumente\Uni bzw. Hochschule\Hochschule Offenburg\AI4_SS2019\Projekt 1\Logo_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54" y="332656"/>
            <a:ext cx="1220985" cy="836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8"/>
          <p:cNvCxnSpPr/>
          <p:nvPr userDrawn="1"/>
        </p:nvCxnSpPr>
        <p:spPr>
          <a:xfrm>
            <a:off x="0" y="6237312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 userDrawn="1"/>
        </p:nvSpPr>
        <p:spPr>
          <a:xfrm>
            <a:off x="0" y="6305022"/>
            <a:ext cx="30299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SoftBed</a:t>
            </a:r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 – Bettenverwaltung eines Krankenhauses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0" y="6566632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Hochschule Offenburg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8311874" y="6304912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21.06.2019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2987824" y="6566522"/>
            <a:ext cx="3940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Janes Heuberger, Hannes Huber, Julia</a:t>
            </a:r>
            <a:r>
              <a:rPr lang="de-DE" sz="1100" baseline="0" dirty="0" smtClean="0">
                <a:solidFill>
                  <a:schemeClr val="bg1">
                    <a:lumMod val="50000"/>
                  </a:schemeClr>
                </a:solidFill>
              </a:rPr>
              <a:t> Merettig, Friedrich Schmidt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5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72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97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00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56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42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78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6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rot="4135519">
            <a:off x="7523457" y="5699637"/>
            <a:ext cx="1762724" cy="306000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251520" y="188640"/>
            <a:ext cx="889248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1115616" y="260648"/>
            <a:ext cx="1575792" cy="0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423589" y="260648"/>
            <a:ext cx="2420144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95536" y="116632"/>
            <a:ext cx="5472608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>
            <a:off x="4932040" y="44978"/>
            <a:ext cx="4211960" cy="0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1763688" y="44978"/>
            <a:ext cx="269140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2563827" y="324036"/>
            <a:ext cx="3736365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/>
          <p:nvPr userDrawn="1"/>
        </p:nvCxnSpPr>
        <p:spPr>
          <a:xfrm flipV="1">
            <a:off x="68531" y="44978"/>
            <a:ext cx="842392" cy="741784"/>
          </a:xfrm>
          <a:prstGeom prst="bentConnector3">
            <a:avLst>
              <a:gd name="adj1" fmla="val -912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 userDrawn="1"/>
        </p:nvCxnSpPr>
        <p:spPr>
          <a:xfrm>
            <a:off x="148907" y="293016"/>
            <a:ext cx="0" cy="1071736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 userDrawn="1"/>
        </p:nvCxnSpPr>
        <p:spPr>
          <a:xfrm>
            <a:off x="68531" y="908720"/>
            <a:ext cx="0" cy="1152128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 userDrawn="1"/>
        </p:nvCxnSpPr>
        <p:spPr>
          <a:xfrm>
            <a:off x="148907" y="1524980"/>
            <a:ext cx="0" cy="107173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 userDrawn="1"/>
        </p:nvCxnSpPr>
        <p:spPr>
          <a:xfrm flipV="1">
            <a:off x="9068864" y="3157152"/>
            <a:ext cx="0" cy="21602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 userDrawn="1"/>
        </p:nvCxnSpPr>
        <p:spPr>
          <a:xfrm flipV="1">
            <a:off x="9021132" y="1704708"/>
            <a:ext cx="0" cy="18002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 userDrawn="1"/>
        </p:nvCxnSpPr>
        <p:spPr>
          <a:xfrm>
            <a:off x="9093140" y="1330750"/>
            <a:ext cx="0" cy="1152128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 userDrawn="1"/>
        </p:nvCxnSpPr>
        <p:spPr>
          <a:xfrm>
            <a:off x="8975107" y="2397321"/>
            <a:ext cx="0" cy="2016224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88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2564904"/>
            <a:ext cx="8352928" cy="1885880"/>
          </a:xfrm>
        </p:spPr>
        <p:txBody>
          <a:bodyPr>
            <a:noAutofit/>
          </a:bodyPr>
          <a:lstStyle/>
          <a:p>
            <a:r>
              <a:rPr lang="de-DE" sz="4000" dirty="0" smtClean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  <a:t>-</a:t>
            </a:r>
            <a:br>
              <a:rPr lang="de-DE" sz="4000" dirty="0" smtClean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</a:br>
            <a:r>
              <a:rPr lang="de-DE" sz="4000" dirty="0" smtClean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  <a:t>Software </a:t>
            </a:r>
            <a:r>
              <a:rPr lang="de-DE" sz="4000" dirty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  <a:t>zur Bettenverwaltung eines Krankenhauses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460431" y="6309320"/>
            <a:ext cx="666315" cy="365125"/>
          </a:xfrm>
        </p:spPr>
        <p:txBody>
          <a:bodyPr/>
          <a:lstStyle/>
          <a:p>
            <a:fld id="{80A02E86-5D94-48B3-A556-A0859BE28805}" type="slidenum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420963" y="1205727"/>
            <a:ext cx="1451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accent2">
                    <a:lumMod val="75000"/>
                  </a:schemeClr>
                </a:solidFill>
                <a:latin typeface="Cooper Std Black" pitchFamily="18" charset="0"/>
              </a:rPr>
              <a:t>Soft</a:t>
            </a:r>
            <a:endParaRPr lang="de-DE" sz="4400" dirty="0">
              <a:solidFill>
                <a:schemeClr val="accent2">
                  <a:lumMod val="75000"/>
                </a:schemeClr>
              </a:solidFill>
              <a:latin typeface="Cooper Std Black" pitchFamily="18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119963" y="1628800"/>
            <a:ext cx="1412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err="1" smtClean="0">
                <a:solidFill>
                  <a:schemeClr val="accent3"/>
                </a:solidFill>
                <a:latin typeface="Cooper Std Black" pitchFamily="18" charset="0"/>
              </a:rPr>
              <a:t>Bed</a:t>
            </a:r>
            <a:endParaRPr lang="de-DE" sz="4800" dirty="0">
              <a:solidFill>
                <a:schemeClr val="accent3"/>
              </a:solidFill>
              <a:latin typeface="Cooper Std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2050" name="Picture 2" descr="F:\Dokumente\Uni bzw. Hochschule\Hochschule Offenburg\AI4_SS2019\Projekt 1\Logo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32423"/>
            <a:ext cx="3190481" cy="218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Projektcharter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Artefakte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Technologien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Lern-Fazit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Demo</a:t>
            </a:r>
            <a:endParaRPr lang="de-DE" sz="1600" dirty="0" smtClean="0"/>
          </a:p>
          <a:p>
            <a:pPr marL="457200" indent="-457200">
              <a:buFont typeface="+mj-lt"/>
              <a:buAutoNum type="arabicPeriod"/>
            </a:pPr>
            <a:endParaRPr lang="de-DE" sz="2000" dirty="0"/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Projektcharter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Anforderungen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 smtClean="0"/>
              <a:t>Eine Bettenverwaltung wurde realisiert</a:t>
            </a:r>
            <a:endParaRPr lang="de-DE" sz="2000" dirty="0"/>
          </a:p>
          <a:p>
            <a:r>
              <a:rPr lang="de-DE" sz="2000" dirty="0" smtClean="0"/>
              <a:t>Patienten werden auf Stationen verteilt</a:t>
            </a:r>
            <a:endParaRPr lang="de-DE" sz="2000" dirty="0"/>
          </a:p>
          <a:p>
            <a:r>
              <a:rPr lang="de-DE" sz="2000" dirty="0" smtClean="0"/>
              <a:t>Overflow-Verwaltung </a:t>
            </a:r>
            <a:r>
              <a:rPr lang="de-DE" sz="2000" dirty="0"/>
              <a:t>der Patienten</a:t>
            </a:r>
          </a:p>
          <a:p>
            <a:r>
              <a:rPr lang="de-DE" sz="2000" dirty="0" smtClean="0"/>
              <a:t>Benutzerfreundliche </a:t>
            </a:r>
            <a:r>
              <a:rPr lang="de-DE" sz="2000" dirty="0"/>
              <a:t>GUI</a:t>
            </a:r>
          </a:p>
          <a:p>
            <a:r>
              <a:rPr lang="de-DE" sz="2000" dirty="0" smtClean="0"/>
              <a:t>Transferanfragen </a:t>
            </a:r>
            <a:r>
              <a:rPr lang="de-DE" sz="2000" dirty="0"/>
              <a:t>an andere </a:t>
            </a:r>
            <a:r>
              <a:rPr lang="de-DE" sz="2000" dirty="0" smtClean="0"/>
              <a:t>KHs</a:t>
            </a:r>
            <a:endParaRPr lang="de-DE" sz="2000" dirty="0"/>
          </a:p>
          <a:p>
            <a:r>
              <a:rPr lang="de-DE" sz="2000" dirty="0" smtClean="0"/>
              <a:t>Simulation </a:t>
            </a:r>
            <a:r>
              <a:rPr lang="de-DE" sz="2000" dirty="0"/>
              <a:t>für Test</a:t>
            </a:r>
          </a:p>
          <a:p>
            <a:pPr marL="0" indent="0">
              <a:buNone/>
            </a:pPr>
            <a:r>
              <a:rPr lang="de-DE" sz="2000" dirty="0"/>
              <a:t> </a:t>
            </a:r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Projektcharter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Akzeptanzkriterien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000" dirty="0" smtClean="0"/>
              <a:t>benutzerfreundliche GUI (90% der Tester müssen für gut befinden)</a:t>
            </a:r>
          </a:p>
          <a:p>
            <a:r>
              <a:rPr lang="de-DE" sz="2000" dirty="0" smtClean="0"/>
              <a:t>Response-Time unter 2s</a:t>
            </a:r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Endprodukt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000" dirty="0" smtClean="0"/>
              <a:t>Software, die die Anforderungen erfüllt</a:t>
            </a:r>
          </a:p>
          <a:p>
            <a:r>
              <a:rPr lang="de-DE" sz="2000" dirty="0" smtClean="0"/>
              <a:t>Datenbank</a:t>
            </a:r>
          </a:p>
          <a:p>
            <a:endParaRPr lang="de-DE" sz="2000" dirty="0"/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Artefakte I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45025" y="2924944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-- Lastenheft --</a:t>
            </a:r>
            <a:endParaRPr lang="de-D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Artefakte II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79167" y="1124744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Grobdesign</a:t>
            </a:r>
            <a:endParaRPr lang="de-D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20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Artefakte III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45025" y="2924944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-- Testdokumente --</a:t>
            </a:r>
            <a:endParaRPr lang="de-D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23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C#</a:t>
            </a:r>
          </a:p>
          <a:p>
            <a:r>
              <a:rPr lang="de-DE" sz="2400" dirty="0" smtClean="0"/>
              <a:t>Visual Studio</a:t>
            </a:r>
          </a:p>
          <a:p>
            <a:r>
              <a:rPr lang="de-DE" sz="2400" dirty="0" smtClean="0"/>
              <a:t>.Net</a:t>
            </a:r>
          </a:p>
          <a:p>
            <a:r>
              <a:rPr lang="de-DE" sz="2400" dirty="0" err="1" smtClean="0"/>
              <a:t>mySQL</a:t>
            </a:r>
            <a:endParaRPr lang="de-DE" sz="2400" dirty="0" smtClean="0"/>
          </a:p>
          <a:p>
            <a:r>
              <a:rPr lang="de-DE" sz="2400" dirty="0" err="1" smtClean="0"/>
              <a:t>Git</a:t>
            </a:r>
            <a:endParaRPr lang="de-DE" sz="2400" dirty="0"/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Lern-Fazit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3184" y="1556792"/>
            <a:ext cx="4258816" cy="4525963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pracitces</a:t>
            </a:r>
            <a:endParaRPr lang="de-DE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400" dirty="0" err="1" smtClean="0"/>
              <a:t>Git</a:t>
            </a:r>
            <a:r>
              <a:rPr lang="de-DE" sz="2400" dirty="0" smtClean="0"/>
              <a:t> ist lebenswichtig</a:t>
            </a:r>
          </a:p>
          <a:p>
            <a:r>
              <a:rPr lang="de-DE" sz="2400" dirty="0" smtClean="0"/>
              <a:t>Kontinuierliches Arbeiten</a:t>
            </a:r>
            <a:endParaRPr lang="de-DE" sz="2400" dirty="0" smtClean="0"/>
          </a:p>
          <a:p>
            <a:r>
              <a:rPr lang="de-DE" sz="2400" dirty="0" smtClean="0"/>
              <a:t>Wöchentliche </a:t>
            </a:r>
            <a:r>
              <a:rPr lang="de-DE" sz="2400" dirty="0" err="1" smtClean="0"/>
              <a:t>Discord</a:t>
            </a:r>
            <a:r>
              <a:rPr lang="de-DE" sz="2400" dirty="0" smtClean="0"/>
              <a:t>-Treffen</a:t>
            </a:r>
            <a:endParaRPr lang="de-DE" sz="2400" dirty="0" smtClean="0"/>
          </a:p>
          <a:p>
            <a:r>
              <a:rPr lang="de-DE" sz="2400" dirty="0" smtClean="0"/>
              <a:t>Umgang miteinander</a:t>
            </a:r>
          </a:p>
          <a:p>
            <a:endParaRPr lang="de-DE" sz="24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0" y="1556792"/>
            <a:ext cx="4320480" cy="459797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Verbesserbar</a:t>
            </a:r>
          </a:p>
          <a:p>
            <a:r>
              <a:rPr lang="de-DE" sz="2400" dirty="0" smtClean="0"/>
              <a:t>Funktionsnamen und Kommentare auf EINER Sprache</a:t>
            </a:r>
          </a:p>
          <a:p>
            <a:r>
              <a:rPr lang="de-DE" sz="2400" dirty="0" smtClean="0"/>
              <a:t>Früher fertig werden zum Testen</a:t>
            </a:r>
          </a:p>
          <a:p>
            <a:r>
              <a:rPr lang="de-DE" sz="2400" dirty="0" err="1" smtClean="0"/>
              <a:t>Issue</a:t>
            </a:r>
            <a:r>
              <a:rPr lang="de-DE" sz="2400" dirty="0" smtClean="0"/>
              <a:t> System</a:t>
            </a:r>
            <a:endParaRPr lang="de-DE" sz="2400" dirty="0"/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7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Bildschirmpräsentation (4:3)</PresentationFormat>
  <Paragraphs>63</Paragraphs>
  <Slides>10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- Software zur Bettenverwaltung eines Krankenhauses</vt:lpstr>
      <vt:lpstr>Agenda</vt:lpstr>
      <vt:lpstr>Projektcharter I</vt:lpstr>
      <vt:lpstr>Projektcharter II</vt:lpstr>
      <vt:lpstr>Artefakte I</vt:lpstr>
      <vt:lpstr>Artefakte II</vt:lpstr>
      <vt:lpstr>Artefakte III</vt:lpstr>
      <vt:lpstr>Technologien</vt:lpstr>
      <vt:lpstr>Lern-Fazit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SoftBed  –  Software zur Bettenverwaltung eines Krankenhauses</dc:title>
  <dc:creator>Julia</dc:creator>
  <cp:lastModifiedBy>Julia</cp:lastModifiedBy>
  <cp:revision>9</cp:revision>
  <dcterms:created xsi:type="dcterms:W3CDTF">2019-06-19T08:20:26Z</dcterms:created>
  <dcterms:modified xsi:type="dcterms:W3CDTF">2019-06-19T09:44:48Z</dcterms:modified>
</cp:coreProperties>
</file>