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:\Dokumente\Uni bzw. Hochschule\Hochschule Offenburg\AI4_SS2019\Projekt 1\SoftBed\Design\Klassendiagram\Klassendiagramm_19_06_1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374"/>
            <a:ext cx="8712968" cy="3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12</cp:revision>
  <dcterms:created xsi:type="dcterms:W3CDTF">2019-06-19T08:20:26Z</dcterms:created>
  <dcterms:modified xsi:type="dcterms:W3CDTF">2019-06-19T11:09:37Z</dcterms:modified>
</cp:coreProperties>
</file>