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2133600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32423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smtClean="0"/>
              <a:t>Lern-Fazit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  <a:endParaRPr lang="de-DE" sz="1600" dirty="0" smtClean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fld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48464" y="6525344"/>
            <a:ext cx="288032" cy="365125"/>
          </a:xfrm>
        </p:spPr>
        <p:txBody>
          <a:bodyPr/>
          <a:lstStyle/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  <a:endParaRPr lang="de-DE" sz="2400" dirty="0" smtClean="0"/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  <a:endParaRPr lang="de-DE" sz="2400" dirty="0" smtClean="0"/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32440" y="6492875"/>
            <a:ext cx="611560" cy="365125"/>
          </a:xfrm>
        </p:spPr>
        <p:txBody>
          <a:bodyPr/>
          <a:lstStyle/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</vt:lpstr>
      <vt:lpstr>Artefakte</vt:lpstr>
      <vt:lpstr>Artefakte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8</cp:revision>
  <dcterms:created xsi:type="dcterms:W3CDTF">2019-06-19T08:20:26Z</dcterms:created>
  <dcterms:modified xsi:type="dcterms:W3CDTF">2019-06-19T09:39:23Z</dcterms:modified>
</cp:coreProperties>
</file>