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051B1-10B1-42C0-B165-FD081B457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5A7AA7-D702-4465-836F-C202BFE37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AEBB4-E8C8-4991-AB8C-68C64680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58E05-A1B2-4F30-AB37-458C1594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709EC-4444-439F-AA45-982355F2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2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2376-E325-4C52-A06A-8FDB5D81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5074A-3A98-4AFE-8C2C-73F682D4A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B938B-6BC7-48E4-811E-E1C2338D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523D2-8AC9-4F96-AB4D-91EFEFAF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CA6DE-6B87-44AC-AB0D-578CA5F8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5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F58907-B2D3-4FD0-A0E0-AC6C63950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C18E8-C871-4B94-8D97-DB204CCB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1CDF8-970A-4963-8FE8-86FE7B9E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6BA39-9142-461E-8AD0-743603E2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D1972-C5B8-4A32-92FA-1C13D8A4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4F110-2910-46A8-97BA-011E5613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E77C1-64D6-48B5-B921-3EF3026C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539CF-17BA-4CE9-89A4-6D15992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3F5F5-3B61-4676-A5A8-5D3F0295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E399F-14DD-4CB8-BDBB-A55A398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9142A-2A20-415D-9F9F-6A50B8D3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AD6F7-0B9B-4F45-B60C-69DF48C2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564-6348-45B7-8982-83C80D7E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4EFAF-15A5-4D25-894D-FCFF11D3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6A9E3-98E6-4D6B-889F-792C21F1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1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BB99C-0990-46EC-840A-F6298B4B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C9A72-5A7F-4220-900D-1E1A4FB21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52851-436C-443F-831D-C2C556D4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E4054-6661-4EBF-80A6-57F41EEC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E60B0-3353-488D-BE46-60A84A2A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AE0F6-A395-4AE3-B84D-36B7300C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643C-7839-4133-932E-0017F32E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516FF-54C8-43EB-BC0A-E4F29AE47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1B969-4812-46BB-9BE7-A13C6943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547312-A87A-4B6F-8481-AC364E11B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92DE63-5995-4846-BC18-0B2204E3F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CCA4D-B57D-4F0D-8839-395763DA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EFB79A-B5C3-494D-9C66-E3F1D075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C7209B-C652-44E4-8FB9-8CF4D7B0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76724-A595-4789-9161-9383CF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E1632-B060-4AA3-87A9-89659AF5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9B65AD-2A21-44F4-B9FD-F2930C7D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F92C70-2B0D-4AB2-9465-D3FCBC8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4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1ECC88-A331-4617-9B8B-D8598E47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8677E-E13F-4E14-A8E2-A3F1DEB8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EF39A-9177-4834-8B1D-499A71C5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DEBAB-89D6-408F-A12D-F756DE94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77CE7-2A23-476E-809E-7158A6A8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ADF95-23E5-4AF8-9786-42B7A3CA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2536F-1517-402E-B8B4-99770026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0322D-AA62-4129-882D-740DED07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5A72C-CF97-4DC7-B00B-DDA9EE9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0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5447-143F-4C19-88B5-D018BDA5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416D5D-2A61-4800-A52D-619A7FB71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38E46-FE59-40BE-A0B7-0251E1116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D5B1-C199-44A6-88E0-041CE682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2BFD0-BDA1-4C44-87A3-5B47EC04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FD5FB-1446-4F39-B0BF-9C591C9D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2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A07191-355C-400C-BBEB-59AF28FF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75B16-2422-4397-A38C-7E266E5D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1FE50-8ADC-4F07-9232-ED098844B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30600-0493-4088-9211-8F8B4B690412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0E8D2-531F-4E2E-B4C9-E3F33716F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205D9-1A75-4B1E-85F2-9795A498D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4CD9-A690-4E6A-8EAB-9E5CCC22C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1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5E14BF-3B47-4442-A4D3-38634AF61D07}"/>
              </a:ext>
            </a:extLst>
          </p:cNvPr>
          <p:cNvSpPr txBox="1"/>
          <p:nvPr/>
        </p:nvSpPr>
        <p:spPr>
          <a:xfrm>
            <a:off x="1202634" y="946885"/>
            <a:ext cx="106547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|-</a:t>
            </a:r>
            <a:r>
              <a:rPr lang="en-US" altLang="zh-CN" b="1" dirty="0" err="1"/>
              <a:t>func</a:t>
            </a:r>
            <a:r>
              <a:rPr lang="en-US" altLang="zh-CN" b="1" dirty="0"/>
              <a:t> </a:t>
            </a:r>
            <a:r>
              <a:rPr lang="en-US" altLang="zh-CN" dirty="0"/>
              <a:t>                                                </a:t>
            </a:r>
            <a:r>
              <a:rPr lang="zh-CN" altLang="en-US" b="1" dirty="0"/>
              <a:t>实验任务所用的功能验证测试程序。</a:t>
            </a:r>
            <a:endParaRPr lang="en-US" altLang="zh-CN" b="1" dirty="0"/>
          </a:p>
          <a:p>
            <a:r>
              <a:rPr lang="en-US" altLang="zh-CN" dirty="0"/>
              <a:t>  |--</a:t>
            </a:r>
            <a:r>
              <a:rPr lang="en-US" altLang="zh-CN" dirty="0" err="1"/>
              <a:t>inst.ram.coe</a:t>
            </a:r>
            <a:r>
              <a:rPr lang="en-US" altLang="zh-CN" dirty="0"/>
              <a:t>                                 </a:t>
            </a:r>
            <a:r>
              <a:rPr lang="zh-CN" altLang="en-US" dirty="0"/>
              <a:t>斐波那契数程序的二进制代码。</a:t>
            </a:r>
            <a:endParaRPr lang="en-US" altLang="zh-CN" dirty="0"/>
          </a:p>
          <a:p>
            <a:r>
              <a:rPr lang="en-US" altLang="zh-CN" dirty="0"/>
              <a:t>|-</a:t>
            </a:r>
            <a:r>
              <a:rPr lang="en-US" altLang="zh-CN" b="1" dirty="0" err="1"/>
              <a:t>mycpu_verify</a:t>
            </a:r>
            <a:r>
              <a:rPr lang="en-US" altLang="zh-CN" b="1" dirty="0"/>
              <a:t>/                                </a:t>
            </a:r>
            <a:r>
              <a:rPr lang="zh-CN" altLang="en-US" b="1" dirty="0"/>
              <a:t>读者实现的</a:t>
            </a:r>
            <a:r>
              <a:rPr lang="en-US" altLang="zh-CN" b="1" dirty="0"/>
              <a:t>CPU</a:t>
            </a:r>
            <a:r>
              <a:rPr lang="zh-CN" altLang="en-US" b="1" dirty="0"/>
              <a:t>的验证环境。</a:t>
            </a:r>
          </a:p>
          <a:p>
            <a:r>
              <a:rPr lang="en-US" altLang="zh-CN" dirty="0"/>
              <a:t>  |--</a:t>
            </a:r>
            <a:r>
              <a:rPr lang="en-US" altLang="zh-CN" dirty="0" err="1"/>
              <a:t>rtl</a:t>
            </a:r>
            <a:r>
              <a:rPr lang="en-US" altLang="zh-CN" dirty="0"/>
              <a:t>/                                                </a:t>
            </a:r>
            <a:r>
              <a:rPr lang="en-US" altLang="zh-CN" dirty="0" err="1"/>
              <a:t>SoC_lite</a:t>
            </a:r>
            <a:r>
              <a:rPr lang="zh-CN" altLang="en-US" dirty="0"/>
              <a:t>设计代码目录。</a:t>
            </a:r>
          </a:p>
          <a:p>
            <a:r>
              <a:rPr lang="en-US" altLang="zh-CN" dirty="0"/>
              <a:t>    |--</a:t>
            </a:r>
            <a:r>
              <a:rPr lang="en-US" altLang="zh-CN" dirty="0" err="1"/>
              <a:t>thinpad_top.v</a:t>
            </a:r>
            <a:r>
              <a:rPr lang="en-US" altLang="zh-CN" dirty="0"/>
              <a:t>                             </a:t>
            </a:r>
            <a:r>
              <a:rPr lang="en-US" altLang="zh-CN" dirty="0" err="1"/>
              <a:t>SoC_lite</a:t>
            </a:r>
            <a:r>
              <a:rPr lang="zh-CN" altLang="en-US" dirty="0"/>
              <a:t>的顶层文件。</a:t>
            </a:r>
          </a:p>
          <a:p>
            <a:r>
              <a:rPr lang="en-US" altLang="zh-CN" dirty="0"/>
              <a:t>    |--</a:t>
            </a:r>
            <a:r>
              <a:rPr lang="en-US" altLang="zh-CN" dirty="0" err="1"/>
              <a:t>myCPU</a:t>
            </a:r>
            <a:r>
              <a:rPr lang="en-US" altLang="zh-CN" dirty="0"/>
              <a:t>/*                                    </a:t>
            </a:r>
            <a:r>
              <a:rPr lang="zh-CN" altLang="en-US" dirty="0"/>
              <a:t>自己实现的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/>
              <a:t>RTL</a:t>
            </a:r>
            <a:r>
              <a:rPr lang="zh-CN" altLang="en-US" dirty="0"/>
              <a:t>代码。</a:t>
            </a:r>
            <a:endParaRPr lang="en-US" altLang="zh-CN" dirty="0"/>
          </a:p>
          <a:p>
            <a:r>
              <a:rPr lang="en-US" altLang="zh-CN"/>
              <a:t>  |--</a:t>
            </a:r>
            <a:r>
              <a:rPr lang="en-US" altLang="zh-CN" dirty="0"/>
              <a:t>testbench/                                   </a:t>
            </a:r>
            <a:r>
              <a:rPr lang="zh-CN" altLang="en-US" dirty="0"/>
              <a:t>功能仿真验证平台。</a:t>
            </a:r>
          </a:p>
          <a:p>
            <a:r>
              <a:rPr lang="en-US" altLang="zh-CN" dirty="0"/>
              <a:t>    |--mycpu_tb.sv                              </a:t>
            </a:r>
            <a:r>
              <a:rPr lang="zh-CN" altLang="en-US" dirty="0"/>
              <a:t>功能仿真顶层，该模块会模拟斐波那契数程序。</a:t>
            </a:r>
          </a:p>
          <a:p>
            <a:r>
              <a:rPr lang="en-US" altLang="zh-CN" dirty="0"/>
              <a:t>  |--</a:t>
            </a:r>
            <a:r>
              <a:rPr lang="en-US" altLang="zh-CN" dirty="0" err="1"/>
              <a:t>run_vivado</a:t>
            </a:r>
            <a:r>
              <a:rPr lang="en-US" altLang="zh-CN" dirty="0"/>
              <a:t>/                                 </a:t>
            </a:r>
            <a:r>
              <a:rPr lang="en-US" altLang="zh-CN" dirty="0" err="1"/>
              <a:t>Vivado</a:t>
            </a:r>
            <a:r>
              <a:rPr lang="zh-CN" altLang="en-US" dirty="0"/>
              <a:t>工程的运行目录。</a:t>
            </a:r>
          </a:p>
          <a:p>
            <a:r>
              <a:rPr lang="en-US" altLang="zh-CN" dirty="0"/>
              <a:t>    |--</a:t>
            </a:r>
            <a:r>
              <a:rPr lang="en-US" altLang="zh-CN" dirty="0" err="1"/>
              <a:t>soc_lite.xdc</a:t>
            </a:r>
            <a:r>
              <a:rPr lang="en-US" altLang="zh-CN" dirty="0"/>
              <a:t>                                </a:t>
            </a:r>
            <a:r>
              <a:rPr lang="en-US" altLang="zh-CN" dirty="0" err="1"/>
              <a:t>Vivado</a:t>
            </a:r>
            <a:r>
              <a:rPr lang="zh-CN" altLang="en-US" dirty="0"/>
              <a:t>工程设计的约束文件。</a:t>
            </a:r>
          </a:p>
          <a:p>
            <a:r>
              <a:rPr lang="en-US" altLang="zh-CN" dirty="0"/>
              <a:t>    |--mycpu_prj1/                              </a:t>
            </a:r>
            <a:r>
              <a:rPr lang="zh-CN" altLang="en-US" dirty="0"/>
              <a:t>创建的第一个</a:t>
            </a:r>
            <a:r>
              <a:rPr lang="en-US" altLang="zh-CN" dirty="0" err="1"/>
              <a:t>Vivado</a:t>
            </a:r>
            <a:r>
              <a:rPr lang="zh-CN" altLang="en-US" dirty="0"/>
              <a:t>工程，名字为</a:t>
            </a:r>
            <a:r>
              <a:rPr lang="en-US" altLang="zh-CN" dirty="0"/>
              <a:t>mycpu_prj1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     |--*.</a:t>
            </a:r>
            <a:r>
              <a:rPr lang="en-US" altLang="zh-CN" dirty="0" err="1"/>
              <a:t>xpr</a:t>
            </a:r>
            <a:r>
              <a:rPr lang="en-US" altLang="zh-CN" dirty="0"/>
              <a:t>                                         </a:t>
            </a:r>
            <a:r>
              <a:rPr lang="en-US" altLang="zh-CN" dirty="0" err="1"/>
              <a:t>Vivado</a:t>
            </a:r>
            <a:r>
              <a:rPr lang="zh-CN" altLang="en-US" dirty="0"/>
              <a:t>创建的工程文件，可直接打开。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95811-C8BD-4BE2-92F9-B6C6EE575F05}"/>
              </a:ext>
            </a:extLst>
          </p:cNvPr>
          <p:cNvSpPr txBox="1"/>
          <p:nvPr/>
        </p:nvSpPr>
        <p:spPr>
          <a:xfrm>
            <a:off x="0" y="168965"/>
            <a:ext cx="593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 </a:t>
            </a:r>
            <a:r>
              <a:rPr lang="zh-CN" altLang="en-US" dirty="0"/>
              <a:t>设计开发环境（</a:t>
            </a:r>
            <a:r>
              <a:rPr lang="en-US" altLang="zh-CN" dirty="0"/>
              <a:t>CPU_CDE1</a:t>
            </a:r>
            <a:r>
              <a:rPr lang="zh-CN" altLang="en-US" dirty="0"/>
              <a:t>）的组织结构介绍</a:t>
            </a:r>
          </a:p>
        </p:txBody>
      </p:sp>
    </p:spTree>
    <p:extLst>
      <p:ext uri="{BB962C8B-B14F-4D97-AF65-F5344CB8AC3E}">
        <p14:creationId xmlns:p14="http://schemas.microsoft.com/office/powerpoint/2010/main" val="352095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17713D-044E-4D97-BA95-B3BA215D01D2}"/>
              </a:ext>
            </a:extLst>
          </p:cNvPr>
          <p:cNvSpPr txBox="1"/>
          <p:nvPr/>
        </p:nvSpPr>
        <p:spPr>
          <a:xfrm>
            <a:off x="624508" y="814722"/>
            <a:ext cx="10744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sz="1400" dirty="0"/>
              <a:t>本实践任务提供了 </a:t>
            </a:r>
            <a:r>
              <a:rPr lang="en-US" altLang="zh-CN" sz="1400" dirty="0"/>
              <a:t>CPU </a:t>
            </a:r>
            <a:r>
              <a:rPr lang="zh-CN" altLang="en-US" sz="1400" dirty="0"/>
              <a:t>设计实验开发环境（</a:t>
            </a:r>
            <a:r>
              <a:rPr lang="en-US" altLang="zh-CN" sz="1400" dirty="0"/>
              <a:t>CPU_CDE1</a:t>
            </a:r>
            <a:r>
              <a:rPr lang="zh-CN" altLang="en-US" sz="1400" dirty="0"/>
              <a:t>），包含了 </a:t>
            </a:r>
            <a:r>
              <a:rPr lang="en-US" altLang="zh-CN" sz="1400" dirty="0" err="1"/>
              <a:t>Vivado</a:t>
            </a:r>
            <a:r>
              <a:rPr lang="en-US" altLang="zh-CN" sz="1400" dirty="0"/>
              <a:t> </a:t>
            </a:r>
            <a:r>
              <a:rPr lang="zh-CN" altLang="en-US" sz="1400" dirty="0"/>
              <a:t>工程文件、全部的 </a:t>
            </a:r>
            <a:r>
              <a:rPr lang="en-US" altLang="zh-CN" sz="1400" dirty="0"/>
              <a:t>RTL </a:t>
            </a:r>
            <a:r>
              <a:rPr lang="zh-CN" altLang="en-US" sz="1400" dirty="0"/>
              <a:t>文件和生成好的 </a:t>
            </a:r>
            <a:r>
              <a:rPr lang="en-US" altLang="zh-CN" sz="1400" dirty="0"/>
              <a:t>IP</a:t>
            </a:r>
            <a:r>
              <a:rPr lang="zh-CN" altLang="en-US" sz="1400" dirty="0"/>
              <a:t>，读者需要调试的 </a:t>
            </a:r>
            <a:r>
              <a:rPr lang="en-US" altLang="zh-CN" sz="1400" dirty="0"/>
              <a:t>CPU </a:t>
            </a:r>
            <a:r>
              <a:rPr lang="zh-CN" altLang="en-US" sz="1400" dirty="0"/>
              <a:t>设计源码位于</a:t>
            </a:r>
            <a:r>
              <a:rPr lang="en-US" altLang="zh-CN" sz="1400" dirty="0" err="1"/>
              <a:t>mycpu_verify</a:t>
            </a:r>
            <a:r>
              <a:rPr lang="en-US" altLang="zh-CN" sz="1400" dirty="0"/>
              <a:t>/</a:t>
            </a:r>
            <a:r>
              <a:rPr lang="en-US" altLang="zh-CN" sz="1400" dirty="0" err="1"/>
              <a:t>rtl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myCPU</a:t>
            </a:r>
            <a:r>
              <a:rPr lang="en-US" altLang="zh-CN" sz="1400" dirty="0"/>
              <a:t> </a:t>
            </a:r>
            <a:r>
              <a:rPr lang="zh-CN" altLang="en-US" sz="1400" dirty="0"/>
              <a:t>中。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A10B19-942F-418B-83A1-9AE4173829CF}"/>
              </a:ext>
            </a:extLst>
          </p:cNvPr>
          <p:cNvSpPr txBox="1"/>
          <p:nvPr/>
        </p:nvSpPr>
        <p:spPr>
          <a:xfrm>
            <a:off x="1470991" y="1461053"/>
            <a:ext cx="8875644" cy="3610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CPU_CDE1.zip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解压到路径上无中文字符的目录里，实验环境为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CPU_CDE1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补全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LoongArch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单周期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代码，代码放在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CPU_CDE1/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mycpu_verify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目录里（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mycpu_top.v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文件中须补充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处设计）。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工程（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CPU_CDE1/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mycpu_verify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run_vivado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/mycpu_prj1/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mycpu.xpr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 algn="just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工程中的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inst_ram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重新定制，此时选择对应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coe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CPU_CDE1/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inst_ram.coe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33350" indent="-133350" algn="just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工程的仿真（进入仿真界面后，直接点击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run all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），开始调试。打开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CPU_CDE1/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mycpu_verify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/testbench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mycpu_tb.sv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文件，通过修改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dip_sw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值观察相应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leds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的值（每次修改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dip_sw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值都要重新仿真）。（因为本实验的测试程序为斐波那契数程序，斐波那契数列是：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从第三项开始，每一项都等于前两项之和。规定数列第三项为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f(1),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f(1)=1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f(2)=2,f(3)=3,f(4)=5, ……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。修改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拨码开关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dip_sw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相当于修改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，对应的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f(n)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leds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myCPU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仿真通过后，综合实现后生成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流文件，进行上板</a:t>
            </a:r>
            <a:r>
              <a:rPr lang="zh-CN" altLang="zh-CN" sz="1400" kern="10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验证。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8B8D71-BDAB-42D5-8BB7-6CD8F8D63685}"/>
              </a:ext>
            </a:extLst>
          </p:cNvPr>
          <p:cNvSpPr txBox="1"/>
          <p:nvPr/>
        </p:nvSpPr>
        <p:spPr>
          <a:xfrm>
            <a:off x="188844" y="278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175649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527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万勇</dc:creator>
  <cp:lastModifiedBy>黄 万勇</cp:lastModifiedBy>
  <cp:revision>14</cp:revision>
  <dcterms:created xsi:type="dcterms:W3CDTF">2021-11-19T01:30:19Z</dcterms:created>
  <dcterms:modified xsi:type="dcterms:W3CDTF">2021-11-19T08:55:10Z</dcterms:modified>
</cp:coreProperties>
</file>