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6" r:id="rId1"/>
  </p:sldMasterIdLst>
  <p:sldIdLst>
    <p:sldId id="279" r:id="rId2"/>
    <p:sldId id="258" r:id="rId3"/>
    <p:sldId id="260" r:id="rId4"/>
    <p:sldId id="261" r:id="rId5"/>
    <p:sldId id="284" r:id="rId6"/>
    <p:sldId id="280" r:id="rId7"/>
    <p:sldId id="287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4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27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9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97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98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4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3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3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4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5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8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1D73-195A-4100-9AB2-BE32BAFA0335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B2D3-58FD-4804-9A0E-7E2EA9341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7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07" r:id="rId1"/>
    <p:sldLayoutId id="2147484808" r:id="rId2"/>
    <p:sldLayoutId id="2147484809" r:id="rId3"/>
    <p:sldLayoutId id="2147484810" r:id="rId4"/>
    <p:sldLayoutId id="2147484811" r:id="rId5"/>
    <p:sldLayoutId id="2147484812" r:id="rId6"/>
    <p:sldLayoutId id="2147484813" r:id="rId7"/>
    <p:sldLayoutId id="2147484814" r:id="rId8"/>
    <p:sldLayoutId id="2147484815" r:id="rId9"/>
    <p:sldLayoutId id="2147484816" r:id="rId10"/>
    <p:sldLayoutId id="2147484817" r:id="rId11"/>
    <p:sldLayoutId id="2147484818" r:id="rId12"/>
    <p:sldLayoutId id="2147484819" r:id="rId13"/>
    <p:sldLayoutId id="2147484820" r:id="rId14"/>
    <p:sldLayoutId id="2147484821" r:id="rId15"/>
    <p:sldLayoutId id="2147484822" r:id="rId16"/>
    <p:sldLayoutId id="21474848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1026-7788-4162-B2AC-453CBEE3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2811" y="3200305"/>
            <a:ext cx="4315033" cy="622071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latin typeface="Algerian" panose="04020705040A02060702" pitchFamily="82" charset="0"/>
              </a:rPr>
            </a:br>
            <a:r>
              <a:rPr lang="en-IN" sz="3600" b="1" dirty="0">
                <a:latin typeface="Algerian" panose="04020705040A02060702" pitchFamily="82" charset="0"/>
              </a:rPr>
              <a:t>VIRTUAL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B1ED-CE71-4FAD-AF60-F286C153F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1968" y="3761848"/>
            <a:ext cx="9448800" cy="685800"/>
          </a:xfrm>
        </p:spPr>
        <p:txBody>
          <a:bodyPr/>
          <a:lstStyle/>
          <a:p>
            <a:r>
              <a:rPr lang="en-IN" dirty="0">
                <a:latin typeface="Bradley Hand ITC" panose="03070402050302030203" pitchFamily="66" charset="0"/>
              </a:rPr>
              <a:t>(Artificial Intelligence)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15CC3-EB70-4AB3-832E-A11741562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442">
            <a:off x="7222915" y="4162396"/>
            <a:ext cx="1323157" cy="11246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0D20A-1132-4A30-BB77-A830BDA36C24}"/>
              </a:ext>
            </a:extLst>
          </p:cNvPr>
          <p:cNvSpPr txBox="1"/>
          <p:nvPr/>
        </p:nvSpPr>
        <p:spPr>
          <a:xfrm>
            <a:off x="3279260" y="1096926"/>
            <a:ext cx="598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Panimalar</a:t>
            </a:r>
            <a:r>
              <a:rPr lang="en-IN" sz="2400" dirty="0">
                <a:latin typeface="Arial Black" panose="020B0A04020102020204" pitchFamily="34" charset="0"/>
                <a:cs typeface="Arial" panose="020B0604020202020204" pitchFamily="34" charset="0"/>
              </a:rPr>
              <a:t> Engineering College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A572B-1BEE-453C-90C3-253B4093B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57" y="568357"/>
            <a:ext cx="1314783" cy="1518801"/>
          </a:xfrm>
          <a:prstGeom prst="rect">
            <a:avLst/>
          </a:prstGeom>
        </p:spPr>
      </p:pic>
      <p:pic>
        <p:nvPicPr>
          <p:cNvPr id="7" name="Picture 6" descr="Anna University - Wikipedia">
            <a:extLst>
              <a:ext uri="{FF2B5EF4-FFF2-40B4-BE49-F238E27FC236}">
                <a16:creationId xmlns:a16="http://schemas.microsoft.com/office/drawing/2014/main" id="{7F7F33CA-A408-4A63-82E0-36758CB4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75" y="597050"/>
            <a:ext cx="1149476" cy="11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5DFF3E-D083-410D-8332-6D1085C9ED0B}"/>
              </a:ext>
            </a:extLst>
          </p:cNvPr>
          <p:cNvSpPr txBox="1"/>
          <p:nvPr/>
        </p:nvSpPr>
        <p:spPr>
          <a:xfrm>
            <a:off x="2231995" y="1837430"/>
            <a:ext cx="6992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marL="0" indent="0" algn="ctr"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CS8811 PROJECT WORK</a:t>
            </a:r>
          </a:p>
          <a:p>
            <a:pPr marL="0" indent="0" algn="ctr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REVIEW NO:1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CD04C-48EF-4118-B8B8-2805B4468B07}"/>
              </a:ext>
            </a:extLst>
          </p:cNvPr>
          <p:cNvSpPr txBox="1"/>
          <p:nvPr/>
        </p:nvSpPr>
        <p:spPr>
          <a:xfrm>
            <a:off x="2986818" y="4943597"/>
            <a:ext cx="69398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Guide_name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L.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Jaba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Sheela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Deepika P (2018PECCS121)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Janani N (2018PECCS142)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Janet Jessica R (2018PECCS143)</a:t>
            </a:r>
          </a:p>
        </p:txBody>
      </p:sp>
    </p:spTree>
    <p:extLst>
      <p:ext uri="{BB962C8B-B14F-4D97-AF65-F5344CB8AC3E}">
        <p14:creationId xmlns:p14="http://schemas.microsoft.com/office/powerpoint/2010/main" val="287349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1C4D-6CEC-445C-8D53-17BAFA08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F724-15DF-4CDE-BAC6-CB45A1A5A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20400" cy="431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Virtual Mouse aims to eliminate the needs of having a physical mouse while able to interact with the computer system through webcam by using various image processing techniques.</a:t>
            </a:r>
          </a:p>
          <a:p>
            <a:r>
              <a:rPr lang="en-US" sz="2400" dirty="0">
                <a:latin typeface="Bell MT" panose="02020503060305020303" pitchFamily="18" charset="0"/>
              </a:rPr>
              <a:t>It promotes an approach for the Human Computer Interaction (HCI) where it utilizes a camera and computer vision technology to control various mouse events and is capable of performing every task that the physical computer mouse can.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CAE0A-52C5-45F8-B3E8-6A2A0CA42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1885">
            <a:off x="109325" y="5191191"/>
            <a:ext cx="2418748" cy="1748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02E6E-81BA-407D-8A02-F527498B2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0911">
            <a:off x="6400855" y="-514481"/>
            <a:ext cx="3247634" cy="35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1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82B2-C3BF-4ABF-B8F7-38793B4B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EB0A-11AE-4D98-A73F-E2FE6E10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believed that gestures are the easiest way of interaction with anyone. So then why not apply it to the machines that we are using. </a:t>
            </a:r>
          </a:p>
          <a:p>
            <a:r>
              <a:rPr lang="en-US" dirty="0"/>
              <a:t>In this work, we are demonstrating, real- gesture.</a:t>
            </a:r>
          </a:p>
          <a:p>
            <a:r>
              <a:rPr lang="en-US" dirty="0"/>
              <a:t>It focuses on extracting the features over the human hands and then matching their features to recognize the movement of the hand.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5EC47-D124-48F1-BDBE-31834222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4206622"/>
            <a:ext cx="4947920" cy="22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90E-D3E6-4D78-8959-F1BDB463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280" y="1493520"/>
            <a:ext cx="10154920" cy="472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SOFTWARE USED :</a:t>
            </a:r>
          </a:p>
          <a:p>
            <a:pPr marL="0" indent="0">
              <a:buNone/>
            </a:pPr>
            <a:endParaRPr lang="en-IN" sz="3200" b="1" dirty="0">
              <a:latin typeface="Corben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3200" b="1" dirty="0">
                <a:latin typeface="Corben"/>
                <a:cs typeface="Arial" panose="020B0604020202020204" pitchFamily="34" charset="0"/>
              </a:rPr>
              <a:t>PyCharm  </a:t>
            </a:r>
          </a:p>
          <a:p>
            <a:pPr marL="0" indent="0">
              <a:buNone/>
            </a:pPr>
            <a:r>
              <a:rPr lang="en-IN" sz="3600" dirty="0">
                <a:latin typeface="Arial Black" panose="020B0A040201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3200" dirty="0">
                <a:latin typeface="Arial Black" panose="020B0A04020102020204" pitchFamily="34" charset="0"/>
                <a:cs typeface="Arial" panose="020B0604020202020204" pitchFamily="34" charset="0"/>
              </a:rPr>
              <a:t>LANGUAGE USED :</a:t>
            </a:r>
          </a:p>
          <a:p>
            <a:pPr marL="0" indent="0">
              <a:buNone/>
            </a:pPr>
            <a:endParaRPr lang="en-IN" sz="3200" b="1" dirty="0">
              <a:latin typeface="Corben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3200" b="1" dirty="0">
                <a:latin typeface="Corben"/>
                <a:cs typeface="Arial" panose="020B0604020202020204" pitchFamily="34" charset="0"/>
              </a:rPr>
              <a:t>Python </a:t>
            </a:r>
            <a:endParaRPr lang="en-IN" sz="3200" dirty="0"/>
          </a:p>
        </p:txBody>
      </p:sp>
      <p:pic>
        <p:nvPicPr>
          <p:cNvPr id="5" name="Picture 8" descr="Python Concepts - Wikiversity">
            <a:extLst>
              <a:ext uri="{FF2B5EF4-FFF2-40B4-BE49-F238E27FC236}">
                <a16:creationId xmlns:a16="http://schemas.microsoft.com/office/drawing/2014/main" id="{E1672520-EDEA-4891-9D7A-1AA766F6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59" y="4799495"/>
            <a:ext cx="961225" cy="9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A0C42-6123-42CF-91A7-A1B0160B7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22" y="2357437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7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C9E0-325B-4896-83B7-95DFC2D6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49" y="533507"/>
            <a:ext cx="3697582" cy="94090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rial Black" panose="020B0A04020102020204" pitchFamily="34" charset="0"/>
              </a:rPr>
              <a:t>Flowchart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8607-0431-4024-BF29-859FAA134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8958"/>
            <a:ext cx="10820400" cy="495972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C1063-D12D-4B2A-AD4D-6FEBF4BD21D3}"/>
              </a:ext>
            </a:extLst>
          </p:cNvPr>
          <p:cNvSpPr/>
          <p:nvPr/>
        </p:nvSpPr>
        <p:spPr>
          <a:xfrm>
            <a:off x="296517" y="954159"/>
            <a:ext cx="4098235" cy="7023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Hand image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738D7A5-C14B-405E-AC54-11AD6BE529D2}"/>
              </a:ext>
            </a:extLst>
          </p:cNvPr>
          <p:cNvSpPr/>
          <p:nvPr/>
        </p:nvSpPr>
        <p:spPr>
          <a:xfrm>
            <a:off x="2160103" y="1656522"/>
            <a:ext cx="145775" cy="30479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D998D7-F89B-450D-884E-45CD45DD8043}"/>
              </a:ext>
            </a:extLst>
          </p:cNvPr>
          <p:cNvSpPr/>
          <p:nvPr/>
        </p:nvSpPr>
        <p:spPr>
          <a:xfrm>
            <a:off x="256760" y="2001077"/>
            <a:ext cx="4137992" cy="5830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Hand Detection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25B839-386F-4304-BA2E-B5D532AE3DC3}"/>
              </a:ext>
            </a:extLst>
          </p:cNvPr>
          <p:cNvSpPr/>
          <p:nvPr/>
        </p:nvSpPr>
        <p:spPr>
          <a:xfrm>
            <a:off x="256760" y="2928730"/>
            <a:ext cx="4137992" cy="583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 processing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5F3823-A2BF-4357-98D5-5EBE9EC472A1}"/>
              </a:ext>
            </a:extLst>
          </p:cNvPr>
          <p:cNvSpPr/>
          <p:nvPr/>
        </p:nvSpPr>
        <p:spPr>
          <a:xfrm>
            <a:off x="296516" y="3876258"/>
            <a:ext cx="4098235" cy="602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Feature Extraction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CC10C7-F478-4568-BA29-D0275D00D49A}"/>
              </a:ext>
            </a:extLst>
          </p:cNvPr>
          <p:cNvSpPr/>
          <p:nvPr/>
        </p:nvSpPr>
        <p:spPr>
          <a:xfrm>
            <a:off x="296516" y="4830414"/>
            <a:ext cx="4098235" cy="602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Recognition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81A4C2-5424-47E7-B6D2-D64F0CA74F48}"/>
              </a:ext>
            </a:extLst>
          </p:cNvPr>
          <p:cNvSpPr/>
          <p:nvPr/>
        </p:nvSpPr>
        <p:spPr>
          <a:xfrm>
            <a:off x="296516" y="5870713"/>
            <a:ext cx="4098235" cy="602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Execution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0D9E82B-C0B4-4792-8238-ADC888166DAF}"/>
              </a:ext>
            </a:extLst>
          </p:cNvPr>
          <p:cNvSpPr/>
          <p:nvPr/>
        </p:nvSpPr>
        <p:spPr>
          <a:xfrm>
            <a:off x="2160103" y="2584176"/>
            <a:ext cx="145775" cy="3047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1F9B1A5-A4FC-4623-9D36-30358E179644}"/>
              </a:ext>
            </a:extLst>
          </p:cNvPr>
          <p:cNvSpPr/>
          <p:nvPr/>
        </p:nvSpPr>
        <p:spPr>
          <a:xfrm flipH="1">
            <a:off x="2166728" y="3571458"/>
            <a:ext cx="139150" cy="304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8008C99-12E1-4964-9D07-CBA7D5F015DF}"/>
              </a:ext>
            </a:extLst>
          </p:cNvPr>
          <p:cNvSpPr/>
          <p:nvPr/>
        </p:nvSpPr>
        <p:spPr>
          <a:xfrm flipH="1">
            <a:off x="2160103" y="4479229"/>
            <a:ext cx="139149" cy="304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E6DA751-BC33-47AD-95B0-3EE51C72F1D6}"/>
              </a:ext>
            </a:extLst>
          </p:cNvPr>
          <p:cNvSpPr/>
          <p:nvPr/>
        </p:nvSpPr>
        <p:spPr>
          <a:xfrm>
            <a:off x="2153477" y="5420147"/>
            <a:ext cx="145775" cy="45056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2FB8B7-E3D6-44E2-85C2-D11B9DE496DA}"/>
              </a:ext>
            </a:extLst>
          </p:cNvPr>
          <p:cNvSpPr/>
          <p:nvPr/>
        </p:nvSpPr>
        <p:spPr>
          <a:xfrm>
            <a:off x="7103165" y="5870712"/>
            <a:ext cx="4098235" cy="602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Command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062AC6-841B-4107-947F-303D607D16D3}"/>
              </a:ext>
            </a:extLst>
          </p:cNvPr>
          <p:cNvSpPr/>
          <p:nvPr/>
        </p:nvSpPr>
        <p:spPr>
          <a:xfrm>
            <a:off x="7103164" y="4267200"/>
            <a:ext cx="4002157" cy="134851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Gesture Dictionary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173DFCA-472E-4D43-9EB6-2DF787715752}"/>
              </a:ext>
            </a:extLst>
          </p:cNvPr>
          <p:cNvSpPr/>
          <p:nvPr/>
        </p:nvSpPr>
        <p:spPr>
          <a:xfrm>
            <a:off x="4394751" y="6122504"/>
            <a:ext cx="2602397" cy="1359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8" name="Graphic 27" descr="Line arrow Straight">
            <a:extLst>
              <a:ext uri="{FF2B5EF4-FFF2-40B4-BE49-F238E27FC236}">
                <a16:creationId xmlns:a16="http://schemas.microsoft.com/office/drawing/2014/main" id="{EDBC93A7-7490-4D08-8788-A95C4C84D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751" y="4840344"/>
            <a:ext cx="2730981" cy="6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4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733B-AABF-4477-ADF3-D3415994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FD04-6AD7-473A-92E0-B047B86A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IN" dirty="0"/>
              <a:t>cv2</a:t>
            </a:r>
          </a:p>
          <a:p>
            <a:r>
              <a:rPr lang="en-IN" dirty="0" err="1"/>
              <a:t>Mediapipe</a:t>
            </a:r>
            <a:endParaRPr lang="en-IN" dirty="0"/>
          </a:p>
          <a:p>
            <a:r>
              <a:rPr lang="en-IN" dirty="0" err="1"/>
              <a:t>pyautogui</a:t>
            </a:r>
            <a:endParaRPr lang="en-IN" dirty="0"/>
          </a:p>
          <a:p>
            <a:r>
              <a:rPr lang="en-IN" dirty="0"/>
              <a:t>math</a:t>
            </a:r>
          </a:p>
          <a:p>
            <a:r>
              <a:rPr lang="en-IN" dirty="0" err="1"/>
              <a:t>IntEnum</a:t>
            </a:r>
            <a:endParaRPr lang="en-IN" dirty="0"/>
          </a:p>
          <a:p>
            <a:r>
              <a:rPr lang="en-IN" dirty="0"/>
              <a:t>CLSCTX_ALL</a:t>
            </a:r>
          </a:p>
          <a:p>
            <a:r>
              <a:rPr lang="en-IN" dirty="0" err="1"/>
              <a:t>Audiotilities</a:t>
            </a:r>
            <a:endParaRPr lang="en-IN" dirty="0"/>
          </a:p>
          <a:p>
            <a:r>
              <a:rPr lang="en-IN" dirty="0" err="1"/>
              <a:t>MessageToDict</a:t>
            </a:r>
            <a:endParaRPr lang="en-IN" dirty="0"/>
          </a:p>
          <a:p>
            <a:r>
              <a:rPr lang="en-IN" dirty="0" err="1"/>
              <a:t>os</a:t>
            </a:r>
            <a:endParaRPr lang="en-IN" dirty="0"/>
          </a:p>
          <a:p>
            <a:r>
              <a:rPr lang="en-IN" dirty="0"/>
              <a:t>glob</a:t>
            </a:r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Time</a:t>
            </a:r>
          </a:p>
          <a:p>
            <a:r>
              <a:rPr lang="en-IN" dirty="0"/>
              <a:t>Pyttsx3</a:t>
            </a:r>
          </a:p>
          <a:p>
            <a:r>
              <a:rPr lang="en-IN" dirty="0" err="1"/>
              <a:t>Speech_recognition</a:t>
            </a:r>
            <a:endParaRPr lang="en-IN" dirty="0"/>
          </a:p>
          <a:p>
            <a:r>
              <a:rPr lang="en-IN" dirty="0"/>
              <a:t>datetime</a:t>
            </a:r>
          </a:p>
          <a:p>
            <a:r>
              <a:rPr lang="en-IN" dirty="0" err="1"/>
              <a:t>webbrowser</a:t>
            </a:r>
            <a:endParaRPr lang="en-IN" dirty="0"/>
          </a:p>
          <a:p>
            <a:r>
              <a:rPr lang="en-IN" dirty="0"/>
              <a:t>sys</a:t>
            </a:r>
          </a:p>
          <a:p>
            <a:r>
              <a:rPr lang="en-IN" dirty="0" err="1"/>
              <a:t>smtplib</a:t>
            </a:r>
            <a:endParaRPr lang="en-IN" dirty="0"/>
          </a:p>
          <a:p>
            <a:r>
              <a:rPr lang="en-IN" dirty="0" err="1"/>
              <a:t>wikipedia</a:t>
            </a:r>
            <a:endParaRPr lang="en-IN" dirty="0"/>
          </a:p>
          <a:p>
            <a:r>
              <a:rPr lang="en-IN" dirty="0"/>
              <a:t>app</a:t>
            </a:r>
          </a:p>
          <a:p>
            <a:r>
              <a:rPr lang="en-IN" dirty="0"/>
              <a:t>Thread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2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38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2021</a:t>
            </a:r>
            <a:endParaRPr kumimoji="0" lang="en-US" sz="1800" b="1" i="0" u="none" strike="noStrike" kern="1200" cap="none" spc="-38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5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38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2021</a:t>
            </a:r>
          </a:p>
        </p:txBody>
      </p:sp>
      <p:cxnSp>
        <p:nvCxnSpPr>
          <p:cNvPr id="5690" name="OTLSHAPE_T_fe82a054eb724851a93f6a606432bfac_HorizontalConnector1"/>
          <p:cNvCxnSpPr>
            <a:cxnSpLocks/>
            <a:stCxn id="5756" idx="3"/>
          </p:cNvCxnSpPr>
          <p:nvPr>
            <p:custDataLst>
              <p:tags r:id="rId4"/>
            </p:custDataLst>
          </p:nvPr>
        </p:nvCxnSpPr>
        <p:spPr>
          <a:xfrm flipV="1">
            <a:off x="1357745" y="6148878"/>
            <a:ext cx="8727705" cy="509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9" name="OTLSHAPE_T_23b42cadd9bc437fb739c68c62737c3a_HorizontalConnector1"/>
          <p:cNvCxnSpPr>
            <a:cxnSpLocks/>
            <a:stCxn id="5748" idx="3"/>
          </p:cNvCxnSpPr>
          <p:nvPr>
            <p:custDataLst>
              <p:tags r:id="rId5"/>
            </p:custDataLst>
          </p:nvPr>
        </p:nvCxnSpPr>
        <p:spPr>
          <a:xfrm>
            <a:off x="1537854" y="5587890"/>
            <a:ext cx="8394676" cy="640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8" name="OTLSHAPE_T_82d1b7aae77d41a2be14d69f5e501b1b_HorizontalConnector1"/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2199333" y="5114142"/>
            <a:ext cx="1792631" cy="2802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7" name="OTLSHAPE_T_f23e460505c24ee88159b421b810b7e4_HorizontalConnector1"/>
          <p:cNvCxnSpPr>
            <a:cxnSpLocks/>
          </p:cNvCxnSpPr>
          <p:nvPr>
            <p:custDataLst>
              <p:tags r:id="rId7"/>
            </p:custDataLst>
          </p:nvPr>
        </p:nvCxnSpPr>
        <p:spPr>
          <a:xfrm flipV="1">
            <a:off x="1673837" y="4516511"/>
            <a:ext cx="2015225" cy="386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6" name="OTLSHAPE_T_23c152327d314e958e11ca251f33fb49_HorizontalConnector1"/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1817213" y="4036060"/>
            <a:ext cx="7642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5" name="OTLSHAPE_T_11a5fd20169a4e5aa0bed048dba08ff2_HorizontalConnector1"/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1634930" y="3516762"/>
            <a:ext cx="52123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1247980" y="2469346"/>
            <a:ext cx="10895481" cy="703237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55" name="OTLSHAPE_TB_00000000000000000000000000000000_ElapsedTim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56" name="OTLSHAPE_TB_00000000000000000000000000000000_TodayMarkerShape" hidden="1"/>
          <p:cNvSpPr/>
          <p:nvPr>
            <p:custDataLst>
              <p:tags r:id="rId12"/>
            </p:custDataLst>
          </p:nvPr>
        </p:nvSpPr>
        <p:spPr>
          <a:xfrm>
            <a:off x="878937" y="29184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57" name="OTLSHAPE_TB_00000000000000000000000000000000_TodayMarkerText" hidden="1"/>
          <p:cNvSpPr txBox="1"/>
          <p:nvPr>
            <p:custDataLst>
              <p:tags r:id="rId13"/>
            </p:custDataLst>
          </p:nvPr>
        </p:nvSpPr>
        <p:spPr>
          <a:xfrm>
            <a:off x="933365" y="304546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5658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1817213" y="2692473"/>
            <a:ext cx="409865" cy="2073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</a:t>
            </a: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5660" name="OTLSHAPE_TB_00000000000000000000000000000000_TimescaleInterval2"/>
          <p:cNvSpPr txBox="1"/>
          <p:nvPr>
            <p:custDataLst>
              <p:tags r:id="rId15"/>
            </p:custDataLst>
          </p:nvPr>
        </p:nvSpPr>
        <p:spPr>
          <a:xfrm>
            <a:off x="3436385" y="2563092"/>
            <a:ext cx="706588" cy="39768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WEEK2</a:t>
            </a:r>
          </a:p>
        </p:txBody>
      </p:sp>
      <p:sp>
        <p:nvSpPr>
          <p:cNvPr id="5662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4916602" y="2655461"/>
            <a:ext cx="554210" cy="21722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3</a:t>
            </a:r>
          </a:p>
        </p:txBody>
      </p:sp>
      <p:sp>
        <p:nvSpPr>
          <p:cNvPr id="5664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6387088" y="2625034"/>
            <a:ext cx="509502" cy="28945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4</a:t>
            </a:r>
          </a:p>
        </p:txBody>
      </p:sp>
      <p:sp>
        <p:nvSpPr>
          <p:cNvPr id="5666" name="OTLSHAPE_TB_00000000000000000000000000000000_TimescaleInterval5"/>
          <p:cNvSpPr txBox="1"/>
          <p:nvPr>
            <p:custDataLst>
              <p:tags r:id="rId18"/>
            </p:custDataLst>
          </p:nvPr>
        </p:nvSpPr>
        <p:spPr>
          <a:xfrm>
            <a:off x="7828321" y="2676733"/>
            <a:ext cx="636544" cy="212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5</a:t>
            </a:r>
          </a:p>
        </p:txBody>
      </p:sp>
      <p:sp>
        <p:nvSpPr>
          <p:cNvPr id="5668" name="OTLSHAPE_TB_00000000000000000000000000000000_TimescaleInterval6"/>
          <p:cNvSpPr txBox="1"/>
          <p:nvPr>
            <p:custDataLst>
              <p:tags r:id="rId19"/>
            </p:custDataLst>
          </p:nvPr>
        </p:nvSpPr>
        <p:spPr>
          <a:xfrm>
            <a:off x="9354756" y="2446694"/>
            <a:ext cx="475165" cy="64613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6</a:t>
            </a:r>
          </a:p>
        </p:txBody>
      </p:sp>
      <p:sp>
        <p:nvSpPr>
          <p:cNvPr id="5670" name="OTLSHAPE_TB_00000000000000000000000000000000_TimescaleInterval7"/>
          <p:cNvSpPr txBox="1"/>
          <p:nvPr>
            <p:custDataLst>
              <p:tags r:id="rId20"/>
            </p:custDataLst>
          </p:nvPr>
        </p:nvSpPr>
        <p:spPr>
          <a:xfrm>
            <a:off x="10931788" y="2634933"/>
            <a:ext cx="685823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7</a:t>
            </a:r>
          </a:p>
        </p:txBody>
      </p:sp>
      <p:sp>
        <p:nvSpPr>
          <p:cNvPr id="5672" name="OTLSHAPE_TB_00000000000000000000000000000000_TimescaleInterval8"/>
          <p:cNvSpPr txBox="1"/>
          <p:nvPr>
            <p:custDataLst>
              <p:tags r:id="rId21"/>
            </p:custDataLst>
          </p:nvPr>
        </p:nvSpPr>
        <p:spPr>
          <a:xfrm>
            <a:off x="6994008" y="263493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76" name="OTLSHAPE_TB_00000000000000000000000000000000_TimescaleInterval10"/>
          <p:cNvSpPr txBox="1"/>
          <p:nvPr>
            <p:custDataLst>
              <p:tags r:id="rId22"/>
            </p:custDataLst>
          </p:nvPr>
        </p:nvSpPr>
        <p:spPr>
          <a:xfrm>
            <a:off x="8719601" y="263493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22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78" name="OTLSHAPE_TB_00000000000000000000000000000000_TimescaleInterval11"/>
          <p:cNvSpPr txBox="1"/>
          <p:nvPr>
            <p:custDataLst>
              <p:tags r:id="rId23"/>
            </p:custDataLst>
          </p:nvPr>
        </p:nvSpPr>
        <p:spPr>
          <a:xfrm>
            <a:off x="9910527" y="645880"/>
            <a:ext cx="568689" cy="5637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80" name="OTLSHAPE_TB_00000000000000000000000000000000_TimescaleInterval12"/>
          <p:cNvSpPr txBox="1"/>
          <p:nvPr>
            <p:custDataLst>
              <p:tags r:id="rId24"/>
            </p:custDataLst>
          </p:nvPr>
        </p:nvSpPr>
        <p:spPr>
          <a:xfrm>
            <a:off x="10445194" y="263493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22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5661" name="OTLSHAPE_TB_00000000000000000000000000000000_Separator2"/>
          <p:cNvCxnSpPr/>
          <p:nvPr>
            <p:custDataLst>
              <p:tags r:id="rId25"/>
            </p:custDataLst>
          </p:nvPr>
        </p:nvCxnSpPr>
        <p:spPr>
          <a:xfrm>
            <a:off x="3495467" y="37820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5" name="OTLSHAPE_TB_00000000000000000000000000000000_Separator9"/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10194871" y="2692473"/>
            <a:ext cx="0" cy="2683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9" name="OTLSHAPE_T_11a5fd20169a4e5aa0bed048dba08ff2_Shape"/>
          <p:cNvSpPr/>
          <p:nvPr>
            <p:custDataLst>
              <p:tags r:id="rId27"/>
            </p:custDataLst>
          </p:nvPr>
        </p:nvSpPr>
        <p:spPr>
          <a:xfrm>
            <a:off x="2051365" y="3422256"/>
            <a:ext cx="1587500" cy="189012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7" name="OTLSHAPE_T_23c152327d314e958e11ca251f33fb49_Shape"/>
          <p:cNvSpPr/>
          <p:nvPr>
            <p:custDataLst>
              <p:tags r:id="rId28"/>
            </p:custDataLst>
          </p:nvPr>
        </p:nvSpPr>
        <p:spPr>
          <a:xfrm>
            <a:off x="2665304" y="3800692"/>
            <a:ext cx="1770025" cy="340572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25" name="OTLSHAPE_T_f23e460505c24ee88159b421b810b7e4_Shape"/>
          <p:cNvSpPr/>
          <p:nvPr>
            <p:custDataLst>
              <p:tags r:id="rId29"/>
            </p:custDataLst>
          </p:nvPr>
        </p:nvSpPr>
        <p:spPr>
          <a:xfrm>
            <a:off x="2978881" y="4294387"/>
            <a:ext cx="4256427" cy="370993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3" name="OTLSHAPE_T_82d1b7aae77d41a2be14d69f5e501b1b_Shape"/>
          <p:cNvSpPr/>
          <p:nvPr>
            <p:custDataLst>
              <p:tags r:id="rId30"/>
            </p:custDataLst>
          </p:nvPr>
        </p:nvSpPr>
        <p:spPr>
          <a:xfrm>
            <a:off x="3525450" y="4885735"/>
            <a:ext cx="5943600" cy="369402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41" name="OTLSHAPE_T_23b42cadd9bc437fb739c68c62737c3a_Shape"/>
          <p:cNvSpPr/>
          <p:nvPr>
            <p:custDataLst>
              <p:tags r:id="rId31"/>
            </p:custDataLst>
          </p:nvPr>
        </p:nvSpPr>
        <p:spPr>
          <a:xfrm>
            <a:off x="9458271" y="5340165"/>
            <a:ext cx="736600" cy="354283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49" name="OTLSHAPE_T_fe82a054eb724851a93f6a606432bfac_Shape"/>
          <p:cNvSpPr/>
          <p:nvPr>
            <p:custDataLst>
              <p:tags r:id="rId32"/>
            </p:custDataLst>
          </p:nvPr>
        </p:nvSpPr>
        <p:spPr>
          <a:xfrm>
            <a:off x="10127054" y="5968657"/>
            <a:ext cx="1626842" cy="346001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0" name="OTLSHAPE_T_11a5fd20169a4e5aa0bed048dba08ff2_ShapePercentage" hidden="1"/>
          <p:cNvSpPr/>
          <p:nvPr>
            <p:custDataLst>
              <p:tags r:id="rId33"/>
            </p:custDataLst>
          </p:nvPr>
        </p:nvSpPr>
        <p:spPr>
          <a:xfrm>
            <a:off x="1046519" y="31216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8" name="OTLSHAPE_T_23c152327d314e958e11ca251f33fb49_ShapePercentage" hidden="1"/>
          <p:cNvSpPr/>
          <p:nvPr>
            <p:custDataLst>
              <p:tags r:id="rId34"/>
            </p:custDataLst>
          </p:nvPr>
        </p:nvSpPr>
        <p:spPr>
          <a:xfrm>
            <a:off x="1838594" y="34518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26" name="OTLSHAPE_T_f23e460505c24ee88159b421b810b7e4_ShapePercentage" hidden="1"/>
          <p:cNvSpPr/>
          <p:nvPr>
            <p:custDataLst>
              <p:tags r:id="rId35"/>
            </p:custDataLst>
          </p:nvPr>
        </p:nvSpPr>
        <p:spPr>
          <a:xfrm>
            <a:off x="2970131" y="37820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4" name="OTLSHAPE_T_82d1b7aae77d41a2be14d69f5e501b1b_ShapePercentage" hidden="1"/>
          <p:cNvSpPr/>
          <p:nvPr>
            <p:custDataLst>
              <p:tags r:id="rId36"/>
            </p:custDataLst>
          </p:nvPr>
        </p:nvSpPr>
        <p:spPr>
          <a:xfrm>
            <a:off x="3281303" y="411226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42" name="OTLSHAPE_T_23b42cadd9bc437fb739c68c62737c3a_ShapePercentage" hidden="1"/>
          <p:cNvSpPr/>
          <p:nvPr>
            <p:custDataLst>
              <p:tags r:id="rId37"/>
            </p:custDataLst>
          </p:nvPr>
        </p:nvSpPr>
        <p:spPr>
          <a:xfrm>
            <a:off x="9221870" y="44424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50" name="OTLSHAPE_T_fe82a054eb724851a93f6a606432bfac_ShapePercentage" hidden="1"/>
          <p:cNvSpPr/>
          <p:nvPr>
            <p:custDataLst>
              <p:tags r:id="rId38"/>
            </p:custDataLst>
          </p:nvPr>
        </p:nvSpPr>
        <p:spPr>
          <a:xfrm>
            <a:off x="9957368" y="477266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1" name="OTLSHAPE_T_11a5fd20169a4e5aa0bed048dba08ff2_Duration" hidden="1"/>
          <p:cNvSpPr txBox="1"/>
          <p:nvPr>
            <p:custDataLst>
              <p:tags r:id="rId39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56 days</a:t>
            </a:r>
          </a:p>
        </p:txBody>
      </p:sp>
      <p:sp>
        <p:nvSpPr>
          <p:cNvPr id="5712" name="OTLSHAPE_T_11a5fd20169a4e5aa0bed048dba08ff2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5713" name="OTLSHAPE_T_11a5fd20169a4e5aa0bed048dba08ff2_StartDate" hidden="1"/>
          <p:cNvSpPr txBox="1"/>
          <p:nvPr>
            <p:custDataLst>
              <p:tags r:id="rId41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14" name="OTLSHAPE_T_11a5fd20169a4e5aa0bed048dba08ff2_EndDate" hidden="1"/>
          <p:cNvSpPr txBox="1"/>
          <p:nvPr>
            <p:custDataLst>
              <p:tags r:id="rId42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15" name="OTLSHAPE_T_11a5fd20169a4e5aa0bed048dba08ff2_JoinedDate"/>
          <p:cNvSpPr txBox="1"/>
          <p:nvPr>
            <p:custDataLst>
              <p:tags r:id="rId43"/>
            </p:custDataLst>
          </p:nvPr>
        </p:nvSpPr>
        <p:spPr>
          <a:xfrm>
            <a:off x="2681450" y="314574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5 - Mar 1</a:t>
            </a:r>
          </a:p>
        </p:txBody>
      </p:sp>
      <p:sp>
        <p:nvSpPr>
          <p:cNvPr id="5716" name="OTLSHAPE_T_11a5fd20169a4e5aa0bed048dba08ff2_Title"/>
          <p:cNvSpPr txBox="1"/>
          <p:nvPr>
            <p:custDataLst>
              <p:tags r:id="rId44"/>
            </p:custDataLst>
          </p:nvPr>
        </p:nvSpPr>
        <p:spPr>
          <a:xfrm>
            <a:off x="110265" y="3307866"/>
            <a:ext cx="165473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kickoff</a:t>
            </a:r>
            <a:endParaRPr kumimoji="0" lang="en-US" sz="1800" b="1" i="0" u="none" strike="noStrike" kern="1200" cap="none" spc="-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19" name="OTLSHAPE_T_23c152327d314e958e11ca251f33fb49_Duration" hidden="1"/>
          <p:cNvSpPr txBox="1"/>
          <p:nvPr>
            <p:custDataLst>
              <p:tags r:id="rId45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41 days</a:t>
            </a:r>
          </a:p>
        </p:txBody>
      </p:sp>
      <p:sp>
        <p:nvSpPr>
          <p:cNvPr id="5720" name="OTLSHAPE_T_23c152327d314e958e11ca251f33fb49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50%</a:t>
            </a:r>
          </a:p>
        </p:txBody>
      </p:sp>
      <p:sp>
        <p:nvSpPr>
          <p:cNvPr id="5721" name="OTLSHAPE_T_23c152327d314e958e11ca251f33fb49_StartDate" hidden="1"/>
          <p:cNvSpPr txBox="1"/>
          <p:nvPr>
            <p:custDataLst>
              <p:tags r:id="rId47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22" name="OTLSHAPE_T_23c152327d314e958e11ca251f33fb49_EndDate" hidden="1"/>
          <p:cNvSpPr txBox="1"/>
          <p:nvPr>
            <p:custDataLst>
              <p:tags r:id="rId48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24" name="OTLSHAPE_T_23c152327d314e958e11ca251f33fb49_Title"/>
          <p:cNvSpPr txBox="1"/>
          <p:nvPr>
            <p:custDataLst>
              <p:tags r:id="rId49"/>
            </p:custDataLst>
          </p:nvPr>
        </p:nvSpPr>
        <p:spPr>
          <a:xfrm>
            <a:off x="124120" y="3898157"/>
            <a:ext cx="15875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Hand</a:t>
            </a: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Detection</a:t>
            </a:r>
          </a:p>
        </p:txBody>
      </p:sp>
      <p:sp>
        <p:nvSpPr>
          <p:cNvPr id="5727" name="OTLSHAPE_T_f23e460505c24ee88159b421b810b7e4_Duration" hidden="1"/>
          <p:cNvSpPr txBox="1"/>
          <p:nvPr>
            <p:custDataLst>
              <p:tags r:id="rId50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50 days</a:t>
            </a:r>
          </a:p>
        </p:txBody>
      </p:sp>
      <p:sp>
        <p:nvSpPr>
          <p:cNvPr id="5728" name="OTLSHAPE_T_f23e460505c24ee88159b421b810b7e4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38%</a:t>
            </a:r>
          </a:p>
        </p:txBody>
      </p:sp>
      <p:sp>
        <p:nvSpPr>
          <p:cNvPr id="5729" name="OTLSHAPE_T_f23e460505c24ee88159b421b810b7e4_StartDate" hidden="1"/>
          <p:cNvSpPr txBox="1"/>
          <p:nvPr>
            <p:custDataLst>
              <p:tags r:id="rId52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30" name="OTLSHAPE_T_f23e460505c24ee88159b421b810b7e4_EndDate" hidden="1"/>
          <p:cNvSpPr txBox="1"/>
          <p:nvPr>
            <p:custDataLst>
              <p:tags r:id="rId53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31" name="OTLSHAPE_T_f23e460505c24ee88159b421b810b7e4_JoinedDate"/>
          <p:cNvSpPr txBox="1"/>
          <p:nvPr>
            <p:custDataLst>
              <p:tags r:id="rId54"/>
            </p:custDataLst>
          </p:nvPr>
        </p:nvSpPr>
        <p:spPr>
          <a:xfrm>
            <a:off x="4435332" y="38061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 14 - May 2</a:t>
            </a:r>
          </a:p>
        </p:txBody>
      </p:sp>
      <p:sp>
        <p:nvSpPr>
          <p:cNvPr id="5732" name="OTLSHAPE_T_f23e460505c24ee88159b421b810b7e4_Title"/>
          <p:cNvSpPr txBox="1"/>
          <p:nvPr>
            <p:custDataLst>
              <p:tags r:id="rId55"/>
            </p:custDataLst>
          </p:nvPr>
        </p:nvSpPr>
        <p:spPr>
          <a:xfrm>
            <a:off x="110265" y="4444197"/>
            <a:ext cx="15875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Preprocessing</a:t>
            </a:r>
            <a:endParaRPr kumimoji="0" lang="en-US" sz="1800" b="1" i="0" u="none" strike="noStrike" kern="1200" cap="none" spc="-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35" name="OTLSHAPE_T_82d1b7aae77d41a2be14d69f5e501b1b_Duration" hidden="1"/>
          <p:cNvSpPr txBox="1"/>
          <p:nvPr>
            <p:custDataLst>
              <p:tags r:id="rId56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210 days</a:t>
            </a:r>
          </a:p>
        </p:txBody>
      </p:sp>
      <p:sp>
        <p:nvSpPr>
          <p:cNvPr id="5736" name="OTLSHAPE_T_82d1b7aae77d41a2be14d69f5e501b1b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40%</a:t>
            </a:r>
          </a:p>
        </p:txBody>
      </p:sp>
      <p:sp>
        <p:nvSpPr>
          <p:cNvPr id="5737" name="OTLSHAPE_T_82d1b7aae77d41a2be14d69f5e501b1b_StartDate" hidden="1"/>
          <p:cNvSpPr txBox="1"/>
          <p:nvPr>
            <p:custDataLst>
              <p:tags r:id="rId58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38" name="OTLSHAPE_T_82d1b7aae77d41a2be14d69f5e501b1b_EndDate" hidden="1"/>
          <p:cNvSpPr txBox="1"/>
          <p:nvPr>
            <p:custDataLst>
              <p:tags r:id="rId59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39" name="OTLSHAPE_T_82d1b7aae77d41a2be14d69f5e501b1b_JoinedDate"/>
          <p:cNvSpPr txBox="1"/>
          <p:nvPr>
            <p:custDataLst>
              <p:tags r:id="rId60"/>
            </p:custDataLst>
          </p:nvPr>
        </p:nvSpPr>
        <p:spPr>
          <a:xfrm>
            <a:off x="9272650" y="4136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 25 - Oct 20</a:t>
            </a:r>
          </a:p>
        </p:txBody>
      </p:sp>
      <p:sp>
        <p:nvSpPr>
          <p:cNvPr id="5740" name="OTLSHAPE_T_82d1b7aae77d41a2be14d69f5e501b1b_Title"/>
          <p:cNvSpPr txBox="1"/>
          <p:nvPr>
            <p:custDataLst>
              <p:tags r:id="rId61"/>
            </p:custDataLst>
          </p:nvPr>
        </p:nvSpPr>
        <p:spPr>
          <a:xfrm>
            <a:off x="124120" y="5003671"/>
            <a:ext cx="1872137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</a:t>
            </a: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Extraction</a:t>
            </a:r>
          </a:p>
        </p:txBody>
      </p:sp>
      <p:sp>
        <p:nvSpPr>
          <p:cNvPr id="5743" name="OTLSHAPE_T_23b42cadd9bc437fb739c68c62737c3a_Duration" hidden="1"/>
          <p:cNvSpPr txBox="1"/>
          <p:nvPr>
            <p:custDataLst>
              <p:tags r:id="rId62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26 days</a:t>
            </a:r>
          </a:p>
        </p:txBody>
      </p:sp>
      <p:sp>
        <p:nvSpPr>
          <p:cNvPr id="5744" name="OTLSHAPE_T_23b42cadd9bc437fb739c68c62737c3a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45" name="OTLSHAPE_T_23b42cadd9bc437fb739c68c62737c3a_StartDate" hidden="1"/>
          <p:cNvSpPr txBox="1"/>
          <p:nvPr>
            <p:custDataLst>
              <p:tags r:id="rId64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46" name="OTLSHAPE_T_23b42cadd9bc437fb739c68c62737c3a_EndDate" hidden="1"/>
          <p:cNvSpPr txBox="1"/>
          <p:nvPr>
            <p:custDataLst>
              <p:tags r:id="rId65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47" name="OTLSHAPE_T_23b42cadd9bc437fb739c68c62737c3a_JoinedDate"/>
          <p:cNvSpPr txBox="1"/>
          <p:nvPr>
            <p:custDataLst>
              <p:tags r:id="rId66"/>
            </p:custDataLst>
          </p:nvPr>
        </p:nvSpPr>
        <p:spPr>
          <a:xfrm>
            <a:off x="10008149" y="446654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 21 - Nov 15</a:t>
            </a:r>
          </a:p>
        </p:txBody>
      </p:sp>
      <p:sp>
        <p:nvSpPr>
          <p:cNvPr id="5748" name="OTLSHAPE_T_23b42cadd9bc437fb739c68c62737c3a_Title"/>
          <p:cNvSpPr txBox="1"/>
          <p:nvPr>
            <p:custDataLst>
              <p:tags r:id="rId67"/>
            </p:custDataLst>
          </p:nvPr>
        </p:nvSpPr>
        <p:spPr>
          <a:xfrm>
            <a:off x="126999" y="5449390"/>
            <a:ext cx="141085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Recognition</a:t>
            </a:r>
          </a:p>
        </p:txBody>
      </p:sp>
      <p:sp>
        <p:nvSpPr>
          <p:cNvPr id="5751" name="OTLSHAPE_T_fe82a054eb724851a93f6a606432bfac_Duration" hidden="1"/>
          <p:cNvSpPr txBox="1"/>
          <p:nvPr>
            <p:custDataLst>
              <p:tags r:id="rId68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35 days</a:t>
            </a:r>
          </a:p>
        </p:txBody>
      </p:sp>
      <p:sp>
        <p:nvSpPr>
          <p:cNvPr id="5752" name="OTLSHAPE_T_fe82a054eb724851a93f6a606432bfac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53" name="OTLSHAPE_T_fe82a054eb724851a93f6a606432bfac_StartDate" hidden="1"/>
          <p:cNvSpPr txBox="1"/>
          <p:nvPr>
            <p:custDataLst>
              <p:tags r:id="rId70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54" name="OTLSHAPE_T_fe82a054eb724851a93f6a606432bfac_EndDate" hidden="1"/>
          <p:cNvSpPr txBox="1"/>
          <p:nvPr>
            <p:custDataLst>
              <p:tags r:id="rId71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55" name="OTLSHAPE_T_fe82a054eb724851a93f6a606432bfac_JoinedDate"/>
          <p:cNvSpPr txBox="1"/>
          <p:nvPr>
            <p:custDataLst>
              <p:tags r:id="rId72"/>
            </p:custDataLst>
          </p:nvPr>
        </p:nvSpPr>
        <p:spPr>
          <a:xfrm>
            <a:off x="10998243" y="47967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 16 - Dec 20</a:t>
            </a:r>
          </a:p>
        </p:txBody>
      </p:sp>
      <p:sp>
        <p:nvSpPr>
          <p:cNvPr id="5756" name="OTLSHAPE_T_fe82a054eb724851a93f6a606432bfac_Title"/>
          <p:cNvSpPr txBox="1"/>
          <p:nvPr>
            <p:custDataLst>
              <p:tags r:id="rId73"/>
            </p:custDataLst>
          </p:nvPr>
        </p:nvSpPr>
        <p:spPr>
          <a:xfrm>
            <a:off x="110265" y="6061303"/>
            <a:ext cx="12474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Execution</a:t>
            </a:r>
          </a:p>
        </p:txBody>
      </p:sp>
      <p:cxnSp>
        <p:nvCxnSpPr>
          <p:cNvPr id="109" name="OTLSHAPE_TB_00000000000000000000000000000000_Separator9">
            <a:extLst>
              <a:ext uri="{FF2B5EF4-FFF2-40B4-BE49-F238E27FC236}">
                <a16:creationId xmlns:a16="http://schemas.microsoft.com/office/drawing/2014/main" id="{E3ACEA3C-34C0-4336-917F-F006C2C5EF1F}"/>
              </a:ext>
            </a:extLst>
          </p:cNvPr>
          <p:cNvCxnSpPr>
            <a:cxnSpLocks/>
          </p:cNvCxnSpPr>
          <p:nvPr>
            <p:custDataLst>
              <p:tags r:id="rId74"/>
            </p:custDataLst>
          </p:nvPr>
        </p:nvCxnSpPr>
        <p:spPr>
          <a:xfrm flipV="1">
            <a:off x="8906273" y="2692473"/>
            <a:ext cx="0" cy="290752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OTLSHAPE_TB_00000000000000000000000000000000_Separator9">
            <a:extLst>
              <a:ext uri="{FF2B5EF4-FFF2-40B4-BE49-F238E27FC236}">
                <a16:creationId xmlns:a16="http://schemas.microsoft.com/office/drawing/2014/main" id="{816D484C-54FF-40D4-8CFF-FA19985B1A81}"/>
              </a:ext>
            </a:extLst>
          </p:cNvPr>
          <p:cNvCxnSpPr>
            <a:cxnSpLocks/>
          </p:cNvCxnSpPr>
          <p:nvPr>
            <p:custDataLst>
              <p:tags r:id="rId75"/>
            </p:custDataLst>
          </p:nvPr>
        </p:nvCxnSpPr>
        <p:spPr>
          <a:xfrm>
            <a:off x="7235308" y="2625034"/>
            <a:ext cx="0" cy="35819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TB_00000000000000000000000000000000_Separator9">
            <a:extLst>
              <a:ext uri="{FF2B5EF4-FFF2-40B4-BE49-F238E27FC236}">
                <a16:creationId xmlns:a16="http://schemas.microsoft.com/office/drawing/2014/main" id="{69108345-402F-47B0-976A-443E3FD2F73D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>
          <a:xfrm>
            <a:off x="5910959" y="2666455"/>
            <a:ext cx="0" cy="426373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B_00000000000000000000000000000000_Separator9">
            <a:extLst>
              <a:ext uri="{FF2B5EF4-FFF2-40B4-BE49-F238E27FC236}">
                <a16:creationId xmlns:a16="http://schemas.microsoft.com/office/drawing/2014/main" id="{D054E84F-2F37-416A-AC98-C6148245142E}"/>
              </a:ext>
            </a:extLst>
          </p:cNvPr>
          <p:cNvCxnSpPr>
            <a:cxnSpLocks/>
          </p:cNvCxnSpPr>
          <p:nvPr>
            <p:custDataLst>
              <p:tags r:id="rId77"/>
            </p:custDataLst>
          </p:nvPr>
        </p:nvCxnSpPr>
        <p:spPr>
          <a:xfrm>
            <a:off x="4435332" y="2655461"/>
            <a:ext cx="0" cy="437367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B_00000000000000000000000000000000_Separator9">
            <a:extLst>
              <a:ext uri="{FF2B5EF4-FFF2-40B4-BE49-F238E27FC236}">
                <a16:creationId xmlns:a16="http://schemas.microsoft.com/office/drawing/2014/main" id="{9E78B5CE-2BFD-49C5-9953-542C58140DA5}"/>
              </a:ext>
            </a:extLst>
          </p:cNvPr>
          <p:cNvCxnSpPr>
            <a:cxnSpLocks/>
          </p:cNvCxnSpPr>
          <p:nvPr>
            <p:custDataLst>
              <p:tags r:id="rId78"/>
            </p:custDataLst>
          </p:nvPr>
        </p:nvCxnSpPr>
        <p:spPr>
          <a:xfrm flipH="1">
            <a:off x="2830057" y="2625034"/>
            <a:ext cx="2074" cy="349338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7B4A1C-8589-4EDF-917B-BBD24A226F8C}"/>
              </a:ext>
            </a:extLst>
          </p:cNvPr>
          <p:cNvSpPr txBox="1"/>
          <p:nvPr/>
        </p:nvSpPr>
        <p:spPr>
          <a:xfrm>
            <a:off x="3763146" y="996709"/>
            <a:ext cx="637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cs typeface="Times New Roman" panose="02020603050405020304" pitchFamily="18" charset="0"/>
              </a:rPr>
              <a:t>TIMELINE CHART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90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9D6A61B6-3F79-49C4-B3C1-0BA804054478}"/>
              </a:ext>
            </a:extLst>
          </p:cNvPr>
          <p:cNvSpPr txBox="1"/>
          <p:nvPr/>
        </p:nvSpPr>
        <p:spPr>
          <a:xfrm>
            <a:off x="1071743" y="267229"/>
            <a:ext cx="10048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</a:rPr>
              <a:t>SDLC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5072DF1-B636-4F6E-AD1A-9B22B6DCE02C}"/>
              </a:ext>
            </a:extLst>
          </p:cNvPr>
          <p:cNvGrpSpPr/>
          <p:nvPr/>
        </p:nvGrpSpPr>
        <p:grpSpPr>
          <a:xfrm>
            <a:off x="490958" y="1481062"/>
            <a:ext cx="11210083" cy="4682154"/>
            <a:chOff x="509691" y="1481062"/>
            <a:chExt cx="11210083" cy="468215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F37A065-6197-46CC-BF36-73889ECA184F}"/>
                </a:ext>
              </a:extLst>
            </p:cNvPr>
            <p:cNvGrpSpPr/>
            <p:nvPr/>
          </p:nvGrpSpPr>
          <p:grpSpPr>
            <a:xfrm>
              <a:off x="3891417" y="1667518"/>
              <a:ext cx="4446631" cy="4309243"/>
              <a:chOff x="3868176" y="1667517"/>
              <a:chExt cx="4446631" cy="4309243"/>
            </a:xfrm>
          </p:grpSpPr>
          <p:sp>
            <p:nvSpPr>
              <p:cNvPr id="4" name="Freeform 16">
                <a:extLst>
                  <a:ext uri="{FF2B5EF4-FFF2-40B4-BE49-F238E27FC236}">
                    <a16:creationId xmlns:a16="http://schemas.microsoft.com/office/drawing/2014/main" id="{116A0259-60C4-4B5F-9471-8FDA357A0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0136" y="2855626"/>
                <a:ext cx="610852" cy="1896857"/>
              </a:xfrm>
              <a:custGeom>
                <a:avLst/>
                <a:gdLst>
                  <a:gd name="T0" fmla="*/ 40 w 128"/>
                  <a:gd name="T1" fmla="*/ 199 h 398"/>
                  <a:gd name="T2" fmla="*/ 0 w 128"/>
                  <a:gd name="T3" fmla="*/ 353 h 398"/>
                  <a:gd name="T4" fmla="*/ 76 w 128"/>
                  <a:gd name="T5" fmla="*/ 398 h 398"/>
                  <a:gd name="T6" fmla="*/ 128 w 128"/>
                  <a:gd name="T7" fmla="*/ 199 h 398"/>
                  <a:gd name="T8" fmla="*/ 76 w 128"/>
                  <a:gd name="T9" fmla="*/ 0 h 398"/>
                  <a:gd name="T10" fmla="*/ 0 w 128"/>
                  <a:gd name="T11" fmla="*/ 45 h 398"/>
                  <a:gd name="T12" fmla="*/ 40 w 128"/>
                  <a:gd name="T13" fmla="*/ 19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398">
                    <a:moveTo>
                      <a:pt x="40" y="199"/>
                    </a:moveTo>
                    <a:cubicBezTo>
                      <a:pt x="40" y="255"/>
                      <a:pt x="25" y="308"/>
                      <a:pt x="0" y="353"/>
                    </a:cubicBezTo>
                    <a:cubicBezTo>
                      <a:pt x="76" y="398"/>
                      <a:pt x="76" y="398"/>
                      <a:pt x="76" y="398"/>
                    </a:cubicBezTo>
                    <a:cubicBezTo>
                      <a:pt x="109" y="339"/>
                      <a:pt x="128" y="271"/>
                      <a:pt x="128" y="199"/>
                    </a:cubicBezTo>
                    <a:cubicBezTo>
                      <a:pt x="128" y="127"/>
                      <a:pt x="109" y="59"/>
                      <a:pt x="76" y="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25" y="90"/>
                      <a:pt x="40" y="143"/>
                      <a:pt x="40" y="1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Freeform 17">
                <a:extLst>
                  <a:ext uri="{FF2B5EF4-FFF2-40B4-BE49-F238E27FC236}">
                    <a16:creationId xmlns:a16="http://schemas.microsoft.com/office/drawing/2014/main" id="{6B0DE89D-7B7F-4BCC-A4A3-8EA8789CC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6250" y="4571638"/>
                <a:ext cx="1639656" cy="1157404"/>
              </a:xfrm>
              <a:custGeom>
                <a:avLst/>
                <a:gdLst>
                  <a:gd name="T0" fmla="*/ 76 w 344"/>
                  <a:gd name="T1" fmla="*/ 0 h 243"/>
                  <a:gd name="T2" fmla="*/ 0 w 344"/>
                  <a:gd name="T3" fmla="*/ 44 h 243"/>
                  <a:gd name="T4" fmla="*/ 344 w 344"/>
                  <a:gd name="T5" fmla="*/ 243 h 243"/>
                  <a:gd name="T6" fmla="*/ 344 w 344"/>
                  <a:gd name="T7" fmla="*/ 155 h 243"/>
                  <a:gd name="T8" fmla="*/ 76 w 344"/>
                  <a:gd name="T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43">
                    <a:moveTo>
                      <a:pt x="76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70" y="162"/>
                      <a:pt x="198" y="241"/>
                      <a:pt x="344" y="243"/>
                    </a:cubicBezTo>
                    <a:cubicBezTo>
                      <a:pt x="344" y="155"/>
                      <a:pt x="344" y="155"/>
                      <a:pt x="344" y="155"/>
                    </a:cubicBezTo>
                    <a:cubicBezTo>
                      <a:pt x="230" y="153"/>
                      <a:pt x="131" y="92"/>
                      <a:pt x="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8359B502-3B97-4196-9F83-07393905F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4085" y="1879066"/>
                <a:ext cx="1639656" cy="1157404"/>
              </a:xfrm>
              <a:custGeom>
                <a:avLst/>
                <a:gdLst>
                  <a:gd name="T0" fmla="*/ 268 w 344"/>
                  <a:gd name="T1" fmla="*/ 243 h 243"/>
                  <a:gd name="T2" fmla="*/ 344 w 344"/>
                  <a:gd name="T3" fmla="*/ 199 h 243"/>
                  <a:gd name="T4" fmla="*/ 0 w 344"/>
                  <a:gd name="T5" fmla="*/ 0 h 243"/>
                  <a:gd name="T6" fmla="*/ 0 w 344"/>
                  <a:gd name="T7" fmla="*/ 88 h 243"/>
                  <a:gd name="T8" fmla="*/ 268 w 344"/>
                  <a:gd name="T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43">
                    <a:moveTo>
                      <a:pt x="268" y="243"/>
                    </a:moveTo>
                    <a:cubicBezTo>
                      <a:pt x="344" y="199"/>
                      <a:pt x="344" y="199"/>
                      <a:pt x="344" y="199"/>
                    </a:cubicBezTo>
                    <a:cubicBezTo>
                      <a:pt x="274" y="81"/>
                      <a:pt x="146" y="2"/>
                      <a:pt x="0" y="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14" y="90"/>
                      <a:pt x="213" y="151"/>
                      <a:pt x="268" y="2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61FED422-9472-4112-90E9-FB665498B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6250" y="1879066"/>
                <a:ext cx="1639656" cy="1157404"/>
              </a:xfrm>
              <a:custGeom>
                <a:avLst/>
                <a:gdLst>
                  <a:gd name="T0" fmla="*/ 344 w 344"/>
                  <a:gd name="T1" fmla="*/ 88 h 243"/>
                  <a:gd name="T2" fmla="*/ 344 w 344"/>
                  <a:gd name="T3" fmla="*/ 0 h 243"/>
                  <a:gd name="T4" fmla="*/ 0 w 344"/>
                  <a:gd name="T5" fmla="*/ 199 h 243"/>
                  <a:gd name="T6" fmla="*/ 76 w 344"/>
                  <a:gd name="T7" fmla="*/ 243 h 243"/>
                  <a:gd name="T8" fmla="*/ 344 w 344"/>
                  <a:gd name="T9" fmla="*/ 88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43">
                    <a:moveTo>
                      <a:pt x="344" y="88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98" y="2"/>
                      <a:pt x="70" y="81"/>
                      <a:pt x="0" y="199"/>
                    </a:cubicBezTo>
                    <a:cubicBezTo>
                      <a:pt x="76" y="243"/>
                      <a:pt x="76" y="243"/>
                      <a:pt x="76" y="243"/>
                    </a:cubicBezTo>
                    <a:cubicBezTo>
                      <a:pt x="131" y="151"/>
                      <a:pt x="230" y="90"/>
                      <a:pt x="344" y="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20">
                <a:extLst>
                  <a:ext uri="{FF2B5EF4-FFF2-40B4-BE49-F238E27FC236}">
                    <a16:creationId xmlns:a16="http://schemas.microsoft.com/office/drawing/2014/main" id="{9818F7F1-1080-448F-9486-B4D3548CF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012" y="2855626"/>
                <a:ext cx="608843" cy="1896857"/>
              </a:xfrm>
              <a:custGeom>
                <a:avLst/>
                <a:gdLst>
                  <a:gd name="T0" fmla="*/ 88 w 128"/>
                  <a:gd name="T1" fmla="*/ 199 h 398"/>
                  <a:gd name="T2" fmla="*/ 128 w 128"/>
                  <a:gd name="T3" fmla="*/ 45 h 398"/>
                  <a:gd name="T4" fmla="*/ 52 w 128"/>
                  <a:gd name="T5" fmla="*/ 0 h 398"/>
                  <a:gd name="T6" fmla="*/ 0 w 128"/>
                  <a:gd name="T7" fmla="*/ 199 h 398"/>
                  <a:gd name="T8" fmla="*/ 52 w 128"/>
                  <a:gd name="T9" fmla="*/ 398 h 398"/>
                  <a:gd name="T10" fmla="*/ 128 w 128"/>
                  <a:gd name="T11" fmla="*/ 353 h 398"/>
                  <a:gd name="T12" fmla="*/ 88 w 128"/>
                  <a:gd name="T13" fmla="*/ 19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398">
                    <a:moveTo>
                      <a:pt x="88" y="199"/>
                    </a:moveTo>
                    <a:cubicBezTo>
                      <a:pt x="88" y="143"/>
                      <a:pt x="103" y="90"/>
                      <a:pt x="128" y="4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9" y="59"/>
                      <a:pt x="0" y="127"/>
                      <a:pt x="0" y="199"/>
                    </a:cubicBezTo>
                    <a:cubicBezTo>
                      <a:pt x="0" y="271"/>
                      <a:pt x="19" y="339"/>
                      <a:pt x="52" y="398"/>
                    </a:cubicBezTo>
                    <a:cubicBezTo>
                      <a:pt x="128" y="353"/>
                      <a:pt x="128" y="353"/>
                      <a:pt x="128" y="353"/>
                    </a:cubicBezTo>
                    <a:cubicBezTo>
                      <a:pt x="103" y="308"/>
                      <a:pt x="88" y="255"/>
                      <a:pt x="88" y="19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F45461C9-F8F5-4C6E-9701-2052EAAE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4085" y="4571638"/>
                <a:ext cx="1639656" cy="1157404"/>
              </a:xfrm>
              <a:custGeom>
                <a:avLst/>
                <a:gdLst>
                  <a:gd name="T0" fmla="*/ 0 w 344"/>
                  <a:gd name="T1" fmla="*/ 155 h 243"/>
                  <a:gd name="T2" fmla="*/ 0 w 344"/>
                  <a:gd name="T3" fmla="*/ 243 h 243"/>
                  <a:gd name="T4" fmla="*/ 344 w 344"/>
                  <a:gd name="T5" fmla="*/ 44 h 243"/>
                  <a:gd name="T6" fmla="*/ 268 w 344"/>
                  <a:gd name="T7" fmla="*/ 0 h 243"/>
                  <a:gd name="T8" fmla="*/ 0 w 344"/>
                  <a:gd name="T9" fmla="*/ 15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43">
                    <a:moveTo>
                      <a:pt x="0" y="155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146" y="241"/>
                      <a:pt x="274" y="162"/>
                      <a:pt x="344" y="44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213" y="92"/>
                      <a:pt x="114" y="153"/>
                      <a:pt x="0" y="1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D990B2B1-72B7-4035-8F07-D8A957AAFD08}"/>
                  </a:ext>
                </a:extLst>
              </p:cNvPr>
              <p:cNvSpPr/>
              <p:nvPr/>
            </p:nvSpPr>
            <p:spPr>
              <a:xfrm>
                <a:off x="5496755" y="1667517"/>
                <a:ext cx="1198491" cy="1033182"/>
              </a:xfrm>
              <a:prstGeom prst="hexagon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0F2AACE0-7038-4AE4-B7D2-F29DF4B62A68}"/>
                  </a:ext>
                </a:extLst>
              </p:cNvPr>
              <p:cNvSpPr/>
              <p:nvPr/>
            </p:nvSpPr>
            <p:spPr>
              <a:xfrm>
                <a:off x="5496755" y="4943578"/>
                <a:ext cx="1198491" cy="1033182"/>
              </a:xfrm>
              <a:prstGeom prst="hexagon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2A1CE193-821A-4CED-98EF-AF68ED9A2C0F}"/>
                  </a:ext>
                </a:extLst>
              </p:cNvPr>
              <p:cNvSpPr/>
              <p:nvPr/>
            </p:nvSpPr>
            <p:spPr>
              <a:xfrm>
                <a:off x="7116316" y="2450367"/>
                <a:ext cx="1198491" cy="1033182"/>
              </a:xfrm>
              <a:prstGeom prst="hexagon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2ED55E8F-ACFF-4EAB-A89F-DA219E930EA0}"/>
                  </a:ext>
                </a:extLst>
              </p:cNvPr>
              <p:cNvSpPr/>
              <p:nvPr/>
            </p:nvSpPr>
            <p:spPr>
              <a:xfrm>
                <a:off x="3868176" y="2450367"/>
                <a:ext cx="1198491" cy="1033182"/>
              </a:xfrm>
              <a:prstGeom prst="hexagon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CE25CD59-699F-46A9-B592-96C5DF7FA55C}"/>
                  </a:ext>
                </a:extLst>
              </p:cNvPr>
              <p:cNvSpPr/>
              <p:nvPr/>
            </p:nvSpPr>
            <p:spPr>
              <a:xfrm>
                <a:off x="7116316" y="4136397"/>
                <a:ext cx="1198491" cy="1033182"/>
              </a:xfrm>
              <a:prstGeom prst="hexagon">
                <a:avLst/>
              </a:prstGeom>
              <a:solidFill>
                <a:schemeClr val="accent5"/>
              </a:solidFill>
              <a:ln w="28575">
                <a:solidFill>
                  <a:schemeClr val="bg1"/>
                </a:solidFill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129AC437-E97D-46DE-9835-F6B5A2A38E04}"/>
                  </a:ext>
                </a:extLst>
              </p:cNvPr>
              <p:cNvSpPr/>
              <p:nvPr/>
            </p:nvSpPr>
            <p:spPr>
              <a:xfrm>
                <a:off x="3868176" y="4136397"/>
                <a:ext cx="1198491" cy="1033182"/>
              </a:xfrm>
              <a:prstGeom prst="hexagon">
                <a:avLst/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  <a:effectLst>
                <a:outerShdw blurRad="25400" dist="38100" dir="240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2E02A1-89D5-41A7-B2F3-094D94BB3AB6}"/>
                  </a:ext>
                </a:extLst>
              </p:cNvPr>
              <p:cNvSpPr txBox="1"/>
              <p:nvPr/>
            </p:nvSpPr>
            <p:spPr>
              <a:xfrm>
                <a:off x="5790867" y="1953276"/>
                <a:ext cx="61026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 Pro Cond" panose="02040506050405020303" pitchFamily="18" charset="0"/>
                    <a:ea typeface="+mn-ea"/>
                    <a:cs typeface="+mn-cs"/>
                  </a:rPr>
                  <a:t>01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6CD8BB-845E-4C2F-B13B-B154B8F7D69A}"/>
                  </a:ext>
                </a:extLst>
              </p:cNvPr>
              <p:cNvSpPr txBox="1"/>
              <p:nvPr/>
            </p:nvSpPr>
            <p:spPr>
              <a:xfrm>
                <a:off x="7410428" y="2736126"/>
                <a:ext cx="61026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 Pro Cond" panose="02040506050405020303" pitchFamily="18" charset="0"/>
                    <a:ea typeface="+mn-ea"/>
                    <a:cs typeface="+mn-cs"/>
                  </a:rPr>
                  <a:t>02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54016B-F56C-46A9-83DD-F6C9DF497982}"/>
                  </a:ext>
                </a:extLst>
              </p:cNvPr>
              <p:cNvSpPr txBox="1"/>
              <p:nvPr/>
            </p:nvSpPr>
            <p:spPr>
              <a:xfrm>
                <a:off x="7410428" y="4422156"/>
                <a:ext cx="61026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 Pro Cond" panose="02040506050405020303" pitchFamily="18" charset="0"/>
                    <a:ea typeface="+mn-ea"/>
                    <a:cs typeface="+mn-cs"/>
                  </a:rPr>
                  <a:t>03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263412-E3EB-48FE-B7D4-94F11D75034F}"/>
                  </a:ext>
                </a:extLst>
              </p:cNvPr>
              <p:cNvSpPr txBox="1"/>
              <p:nvPr/>
            </p:nvSpPr>
            <p:spPr>
              <a:xfrm>
                <a:off x="5790867" y="5229337"/>
                <a:ext cx="61026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 Pro Cond" panose="02040506050405020303" pitchFamily="18" charset="0"/>
                    <a:ea typeface="+mn-ea"/>
                    <a:cs typeface="+mn-cs"/>
                  </a:rPr>
                  <a:t>04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8AB174-05EE-4F93-BF6B-BEC554B73A93}"/>
                  </a:ext>
                </a:extLst>
              </p:cNvPr>
              <p:cNvSpPr txBox="1"/>
              <p:nvPr/>
            </p:nvSpPr>
            <p:spPr>
              <a:xfrm>
                <a:off x="4162288" y="4422156"/>
                <a:ext cx="61026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 Pro Cond" panose="02040506050405020303" pitchFamily="18" charset="0"/>
                    <a:ea typeface="+mn-ea"/>
                    <a:cs typeface="+mn-cs"/>
                  </a:rPr>
                  <a:t>05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23BFCF-1BF7-4805-BDC1-A44921375AB7}"/>
                  </a:ext>
                </a:extLst>
              </p:cNvPr>
              <p:cNvSpPr txBox="1"/>
              <p:nvPr/>
            </p:nvSpPr>
            <p:spPr>
              <a:xfrm>
                <a:off x="4162288" y="2736126"/>
                <a:ext cx="61026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 Pro Cond" panose="02040506050405020303" pitchFamily="18" charset="0"/>
                    <a:ea typeface="+mn-ea"/>
                    <a:cs typeface="+mn-cs"/>
                  </a:rPr>
                  <a:t>06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011856C-D49F-4AE0-BAB9-0AA0B68984CD}"/>
                </a:ext>
              </a:extLst>
            </p:cNvPr>
            <p:cNvGrpSpPr/>
            <p:nvPr/>
          </p:nvGrpSpPr>
          <p:grpSpPr>
            <a:xfrm>
              <a:off x="509691" y="1481062"/>
              <a:ext cx="2968739" cy="4682154"/>
              <a:chOff x="509691" y="1481062"/>
              <a:chExt cx="2968739" cy="468215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5BD124-F70E-4277-AA46-29126E05D89B}"/>
                  </a:ext>
                </a:extLst>
              </p:cNvPr>
              <p:cNvGrpSpPr/>
              <p:nvPr/>
            </p:nvGrpSpPr>
            <p:grpSpPr>
              <a:xfrm>
                <a:off x="509691" y="1481062"/>
                <a:ext cx="2968739" cy="934341"/>
                <a:chOff x="509691" y="1481062"/>
                <a:chExt cx="2968739" cy="934341"/>
              </a:xfrm>
            </p:grpSpPr>
            <p:sp>
              <p:nvSpPr>
                <p:cNvPr id="35" name="Rounded Rectangle 75">
                  <a:extLst>
                    <a:ext uri="{FF2B5EF4-FFF2-40B4-BE49-F238E27FC236}">
                      <a16:creationId xmlns:a16="http://schemas.microsoft.com/office/drawing/2014/main" id="{498BD3BC-4632-4166-8420-A367CBDB3DA0}"/>
                    </a:ext>
                  </a:extLst>
                </p:cNvPr>
                <p:cNvSpPr/>
                <p:nvPr/>
              </p:nvSpPr>
              <p:spPr>
                <a:xfrm>
                  <a:off x="509691" y="1481062"/>
                  <a:ext cx="2968739" cy="9343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rgbClr val="DADFE1"/>
                  </a:solidFill>
                </a:ln>
                <a:effectLst>
                  <a:outerShdw blurRad="50800" dist="38100" dir="2700000" algn="tl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EC35E4C-9339-427A-8474-D0FCB73A8696}"/>
                    </a:ext>
                  </a:extLst>
                </p:cNvPr>
                <p:cNvSpPr txBox="1"/>
                <p:nvPr/>
              </p:nvSpPr>
              <p:spPr>
                <a:xfrm>
                  <a:off x="758514" y="1750710"/>
                  <a:ext cx="2177082" cy="39504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MAINTENANCE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EF85773-8AEF-4047-A2F2-BEF03330E00E}"/>
                  </a:ext>
                </a:extLst>
              </p:cNvPr>
              <p:cNvGrpSpPr/>
              <p:nvPr/>
            </p:nvGrpSpPr>
            <p:grpSpPr>
              <a:xfrm>
                <a:off x="509691" y="3354968"/>
                <a:ext cx="2968739" cy="934341"/>
                <a:chOff x="509691" y="3354969"/>
                <a:chExt cx="2968739" cy="934341"/>
              </a:xfrm>
            </p:grpSpPr>
            <p:sp>
              <p:nvSpPr>
                <p:cNvPr id="36" name="Rounded Rectangle 76">
                  <a:extLst>
                    <a:ext uri="{FF2B5EF4-FFF2-40B4-BE49-F238E27FC236}">
                      <a16:creationId xmlns:a16="http://schemas.microsoft.com/office/drawing/2014/main" id="{455D769B-F478-41C2-A456-7337A5C16646}"/>
                    </a:ext>
                  </a:extLst>
                </p:cNvPr>
                <p:cNvSpPr/>
                <p:nvPr/>
              </p:nvSpPr>
              <p:spPr>
                <a:xfrm>
                  <a:off x="509691" y="3354969"/>
                  <a:ext cx="2968739" cy="9343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rgbClr val="DADFE1"/>
                  </a:solidFill>
                </a:ln>
                <a:effectLst>
                  <a:outerShdw blurRad="50800" dist="38100" dir="2700000" algn="tl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B17D8BE-BFF8-4CB3-BED0-CE066C95AECF}"/>
                    </a:ext>
                  </a:extLst>
                </p:cNvPr>
                <p:cNvSpPr txBox="1"/>
                <p:nvPr/>
              </p:nvSpPr>
              <p:spPr>
                <a:xfrm>
                  <a:off x="885992" y="3457328"/>
                  <a:ext cx="2216136" cy="729623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TESTING &amp; INTEGRATION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  <a:latin typeface="Georgia Pro Light" panose="02040302050405020303" pitchFamily="18" charset="0"/>
                      <a:ea typeface="+mn-ea"/>
                      <a:cs typeface="+mn-cs"/>
                    </a:rPr>
                    <a:t> 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F7540AD-ECFA-484C-91AB-8B9861AE4B1B}"/>
                  </a:ext>
                </a:extLst>
              </p:cNvPr>
              <p:cNvGrpSpPr/>
              <p:nvPr/>
            </p:nvGrpSpPr>
            <p:grpSpPr>
              <a:xfrm>
                <a:off x="509691" y="5228875"/>
                <a:ext cx="2968739" cy="934341"/>
                <a:chOff x="509691" y="5228875"/>
                <a:chExt cx="2968739" cy="934341"/>
              </a:xfrm>
            </p:grpSpPr>
            <p:sp>
              <p:nvSpPr>
                <p:cNvPr id="37" name="Rounded Rectangle 77">
                  <a:extLst>
                    <a:ext uri="{FF2B5EF4-FFF2-40B4-BE49-F238E27FC236}">
                      <a16:creationId xmlns:a16="http://schemas.microsoft.com/office/drawing/2014/main" id="{A77854A8-1FB9-4A25-817F-90A406107AC4}"/>
                    </a:ext>
                  </a:extLst>
                </p:cNvPr>
                <p:cNvSpPr/>
                <p:nvPr/>
              </p:nvSpPr>
              <p:spPr>
                <a:xfrm>
                  <a:off x="509691" y="5228875"/>
                  <a:ext cx="2968739" cy="9343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rgbClr val="DADFE1"/>
                  </a:solidFill>
                </a:ln>
                <a:effectLst>
                  <a:outerShdw blurRad="50800" dist="38100" dir="2700000" algn="tl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DA51477-670C-4A00-B1B8-95F53F974BCE}"/>
                    </a:ext>
                  </a:extLst>
                </p:cNvPr>
                <p:cNvSpPr txBox="1"/>
                <p:nvPr/>
              </p:nvSpPr>
              <p:spPr>
                <a:xfrm>
                  <a:off x="758514" y="5460170"/>
                  <a:ext cx="2568390" cy="39504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IMPLEMENTATION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5FF83DA-8F2D-484A-BE80-553AB5717760}"/>
                </a:ext>
              </a:extLst>
            </p:cNvPr>
            <p:cNvGrpSpPr/>
            <p:nvPr/>
          </p:nvGrpSpPr>
          <p:grpSpPr>
            <a:xfrm>
              <a:off x="8751035" y="1481062"/>
              <a:ext cx="2968739" cy="4682154"/>
              <a:chOff x="8751035" y="1481062"/>
              <a:chExt cx="2968739" cy="468215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5DCCEDC-A088-43C6-8CEB-B00B50C74620}"/>
                  </a:ext>
                </a:extLst>
              </p:cNvPr>
              <p:cNvGrpSpPr/>
              <p:nvPr/>
            </p:nvGrpSpPr>
            <p:grpSpPr>
              <a:xfrm>
                <a:off x="8751035" y="1481062"/>
                <a:ext cx="2968739" cy="934341"/>
                <a:chOff x="8751035" y="1481062"/>
                <a:chExt cx="2968739" cy="934341"/>
              </a:xfrm>
            </p:grpSpPr>
            <p:sp>
              <p:nvSpPr>
                <p:cNvPr id="29" name="Rounded Rectangle 66">
                  <a:extLst>
                    <a:ext uri="{FF2B5EF4-FFF2-40B4-BE49-F238E27FC236}">
                      <a16:creationId xmlns:a16="http://schemas.microsoft.com/office/drawing/2014/main" id="{822D8EA7-1D5D-42F7-A2F6-31D93E0B8DB1}"/>
                    </a:ext>
                  </a:extLst>
                </p:cNvPr>
                <p:cNvSpPr/>
                <p:nvPr/>
              </p:nvSpPr>
              <p:spPr>
                <a:xfrm>
                  <a:off x="8751035" y="1481062"/>
                  <a:ext cx="2968739" cy="9343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rgbClr val="DADFE1"/>
                  </a:solidFill>
                </a:ln>
                <a:effectLst>
                  <a:outerShdw blurRad="25400" dist="38100" dir="2400000" algn="ctr" rotWithShape="0">
                    <a:srgbClr val="000000">
                      <a:alpha val="1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F464615-2068-4C1F-AEAB-53751A369268}"/>
                    </a:ext>
                  </a:extLst>
                </p:cNvPr>
                <p:cNvSpPr txBox="1"/>
                <p:nvPr/>
              </p:nvSpPr>
              <p:spPr>
                <a:xfrm>
                  <a:off x="9126297" y="1750710"/>
                  <a:ext cx="2218214" cy="39504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PLANNING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B4E8210-88E9-4CF9-AB46-51CBE2EB96A5}"/>
                  </a:ext>
                </a:extLst>
              </p:cNvPr>
              <p:cNvGrpSpPr/>
              <p:nvPr/>
            </p:nvGrpSpPr>
            <p:grpSpPr>
              <a:xfrm>
                <a:off x="8751035" y="3354969"/>
                <a:ext cx="2968739" cy="934341"/>
                <a:chOff x="8751035" y="3354969"/>
                <a:chExt cx="2968739" cy="934341"/>
              </a:xfrm>
            </p:grpSpPr>
            <p:sp>
              <p:nvSpPr>
                <p:cNvPr id="31" name="Rounded Rectangle 69">
                  <a:extLst>
                    <a:ext uri="{FF2B5EF4-FFF2-40B4-BE49-F238E27FC236}">
                      <a16:creationId xmlns:a16="http://schemas.microsoft.com/office/drawing/2014/main" id="{F74B01EC-0394-4DA4-98BB-DB5552C5CDCD}"/>
                    </a:ext>
                  </a:extLst>
                </p:cNvPr>
                <p:cNvSpPr/>
                <p:nvPr/>
              </p:nvSpPr>
              <p:spPr>
                <a:xfrm>
                  <a:off x="8751035" y="3354969"/>
                  <a:ext cx="2968739" cy="9343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rgbClr val="DADFE1"/>
                  </a:solidFill>
                </a:ln>
                <a:effectLst>
                  <a:outerShdw blurRad="25400" dist="38100" dir="2400000" algn="ctr" rotWithShape="0">
                    <a:srgbClr val="000000">
                      <a:alpha val="1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A1DDFEB-A2D5-44AB-8149-ED09A8FB7546}"/>
                    </a:ext>
                  </a:extLst>
                </p:cNvPr>
                <p:cNvSpPr txBox="1"/>
                <p:nvPr/>
              </p:nvSpPr>
              <p:spPr>
                <a:xfrm>
                  <a:off x="9293868" y="3607785"/>
                  <a:ext cx="1883072" cy="4287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ANALYSIS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C7F7CE8-8E2B-413B-93EB-87C045CAED4B}"/>
                  </a:ext>
                </a:extLst>
              </p:cNvPr>
              <p:cNvGrpSpPr/>
              <p:nvPr/>
            </p:nvGrpSpPr>
            <p:grpSpPr>
              <a:xfrm>
                <a:off x="8751035" y="5228875"/>
                <a:ext cx="2968739" cy="934341"/>
                <a:chOff x="8751035" y="5228875"/>
                <a:chExt cx="2968739" cy="934341"/>
              </a:xfrm>
            </p:grpSpPr>
            <p:sp>
              <p:nvSpPr>
                <p:cNvPr id="32" name="Rounded Rectangle 70">
                  <a:extLst>
                    <a:ext uri="{FF2B5EF4-FFF2-40B4-BE49-F238E27FC236}">
                      <a16:creationId xmlns:a16="http://schemas.microsoft.com/office/drawing/2014/main" id="{7338B32C-335B-4B12-A15F-4E7D12D9A60E}"/>
                    </a:ext>
                  </a:extLst>
                </p:cNvPr>
                <p:cNvSpPr/>
                <p:nvPr/>
              </p:nvSpPr>
              <p:spPr>
                <a:xfrm>
                  <a:off x="8751035" y="5228875"/>
                  <a:ext cx="2968739" cy="9343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rgbClr val="DADFE1"/>
                  </a:solidFill>
                </a:ln>
                <a:effectLst>
                  <a:outerShdw blurRad="25400" dist="38100" dir="2400000" algn="ctr" rotWithShape="0">
                    <a:srgbClr val="000000">
                      <a:alpha val="1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18A553C-5B5B-4E64-B54C-1DAB25517E65}"/>
                    </a:ext>
                  </a:extLst>
                </p:cNvPr>
                <p:cNvSpPr txBox="1"/>
                <p:nvPr/>
              </p:nvSpPr>
              <p:spPr>
                <a:xfrm>
                  <a:off x="9293868" y="5498522"/>
                  <a:ext cx="1883072" cy="39504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DESIGN</a:t>
                  </a:r>
                </a:p>
              </p:txBody>
            </p: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544B8C0-4937-4552-BB99-C37A77213B01}"/>
              </a:ext>
            </a:extLst>
          </p:cNvPr>
          <p:cNvSpPr txBox="1"/>
          <p:nvPr/>
        </p:nvSpPr>
        <p:spPr>
          <a:xfrm>
            <a:off x="5426865" y="3483550"/>
            <a:ext cx="20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VIRTUAL     MOUSE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FBC-5EB6-4244-9770-1C6A531D2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   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14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ywiQWJzb2x1dGVQb3NpdGlvbiI6MTk5Lj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nRydW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MS0wNVQwMDowMDowMFoiLCJFbmREYXRlIjoiMjAyMS0xMi0yMFQyMzo1OTowMCIsIkZvcm1hdCI6Ik1NTSIsIlR5cGUiOjIsIkF1dG9EYXRlUmFuZ2UiOnRydWUsIldvcmtpbmdEYXlzIjoxMjcsIkZpc2NhbFllYXIiOnsiJGlkIjoiMTY2IiwiU3RhcnRNb250aCI6MSwiVXNlU3RhcnRpbmdZZWFyRm9yTnVtYmVyaW5nIjp0cnVlLCJTaG93RmlzY2FsWWVhckxhYmVsIjp0cnVlfSwiVG9kYXlNYXJrZXJUZXh0IjoiVG9kYXkiLCJBdXRvU2NhbGVUeXBlIjp0cnVlfSwiTWlsZXN0b25lcyI6W3siJGlkIjoiMTY3IiwiRGF0ZSI6IjIwMjEtMDEtMTBUMjM6NTk6MDAiLCJTdHlsZSI6eyIkaWQiOiIxNjgiLCJTaGFwZSI6MiwiQ29ubmVjdG9yTWFyZ2luIjp7IiRyZWYiOiI1NCJ9LCJDb25uZWN0b3JTdHlsZSI6eyIkaWQiOiIxNjkiLCJMaW5lQ29sb3IiOnsiJGlkIjoiMTcwIiwiJHR5cGUiOiJOTFJFLkNvbW1vbi5Eb20uU29saWRDb2xvckJydXNoLCBOTFJFLkNvbW1vbiIsIkNvbG9yIjp7IiRpZCI6IjE3MSIsIkEiOjI1NSwiUiI6MTU1LCJHIjoxODcsIkIiOjg5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NTUsIkciOjE4NywiQiI6ODl9fSwiSXNWaXNpYmxlIjp0cnVlLCJXaWR0aCI6MTMuMCwiSGVpZ2h0IjoxMy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2YWUzMWM5OS1mNjg2LTRhYWUtODQwZC1lMTEwNTY2ZWE2M2QiLCJJbXBvcnRJZCI6bnVsbCwiVGl0bGUiOiJNaWxlc3RvbmUgMSIsIk5vdGUiOm51bGwsIkh5cGVybGluayI6eyIkaWQiOiIxODUiLCJBZGRyZXNzIjpudWxsLCJTdWJBZGRyZXNzIjpudWxsfSwiSXNDaGFuZ2VkIjpmYWxzZSwiSXNOZXciOnRydWV9LHsiJGlkIjoiMTg2IiwiRGF0ZSI6IjIwMjEtMDMtMDdUMjM6NTk6MDAiLCJTdHlsZSI6eyIkaWQiOiIxODciLCJTaGFwZSI6MiwiQ29ubmVjdG9yTWFyZ2luIjp7IiRyZWYiOiI1NCJ9LCJDb25uZWN0b3JTdHlsZSI6eyIkaWQiOiIxODgiLCJMaW5lQ29sb3IiOnsiJGlkIjoiMTg5IiwiJHR5cGUiOiJOTFJFLkNvbW1vbi5Eb20uU29saWRDb2xvckJydXNoLCBOTFJFLkNvbW1vbiIsIkNvbG9yIjp7IiRpZCI6IjE5MCIsIkEiOjI1NSwiUiI6MjAwLCJHIjo4MCwiQiI6ODB9fSwiTGluZVdlaWdodCI6MS4wLCJMaW5lVHlwZSI6MCwiUGFyZW50U3R5bGUiOnsiJHJlZiI6IjU1In19LCJJc0JlbG93VGltZWJhbmQiOmZhbHNlLCJQb3NpdGlvbk9uVGFzayI6MCwiSGlkZURhdGUiOmZhbHNlLCJTaGFwZVNpemUiOjEsIlNwYWNpbmciOjAuMCwiUGFkZGluZyI6eyIkaWQiOiIxOTEiLCJUb3AiOjAsIkxlZnQiOjAsIlJpZ2h0IjowLCJCb3R0b20iOjB9LCJTaGFwZVN0eWxlIjp7IiRpZCI6IjE5MiIsIk1hcmdpbiI6eyIkcmVmIjoiNjAifSwiUGFkZGluZyI6eyIkcmVmIjoiNjEifSwiQmFja2dyb3VuZCI6eyIkaWQiOiIxOTMiLCJDb2xvciI6eyIkaWQiOiIxOTQiLCJBIjoyNTUsIlIiOjE5MiwiRyI6ODAsIkIiOjc3fX0sIklzVmlzaWJsZSI6dHJ1ZSwiV2lkdGgiOjEzLjAsIkhlaWdodCI6MTMuMCwiQm9yZGVyU3R5bGUiOnsiJGlkIjoiMTk1IiwiTGluZUNvbG9yIjp7IiRyZWYiOiI2NSJ9LCJMaW5lV2VpZ2h0IjowLjAsIkxpbmVUeXBlIjowLCJQYXJlbnRTdHlsZSI6eyIkcmVmIjoiNjQifX0sIlBhcmVudFN0eWxlIjp7IiRyZWYiOiI1OSJ9fSwiVGl0bGVTdHlsZSI6eyIkaWQiOiIxOTYiLCJGb250U2V0dGluZ3MiOnsiJGlkIjoiMTk3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k4IiwiTGluZUNvbG9yIjpudWxsLCJMaW5lV2VpZ2h0IjowLjAsIkxpbmVUeXBlIjowLCJQYXJlbnRTdHlsZSI6bnVsbH0sIlBhcmVudFN0eWxlIjp7IiRyZWYiOiI2NyJ9fSwiRGF0ZVN0eWxlIjp7IiRpZCI6IjE5OSIsIkZvbnRTZXR0aW5ncyI6eyIkaWQiOiIyM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SIsIkxpbmVDb2xvciI6bnVsbCwiTGluZVdlaWdodCI6MC4wLCJMaW5lVHlwZSI6MCwiUGFyZW50U3R5bGUiOm51bGx9LCJQYXJlbnRTdHlsZSI6eyIkcmVmIjoiNzQifX0sIkRhdGVGb3JtYXQiOnsiJHJlZiI6IjgxIn0sIldlZWtOdW1iZXJpbmciOnsiJGlkIjoiMjAyIiwiRm9ybWF0IjowLCJJc1Zpc2libGUiOmZhbHNlLCJMYXN0S25vd25WaXNpYmlsaXR5U3RhdGUiOmZhbHNlfSwiSXNWaXNpYmxlIjp0cnVlLCJQYXJlbnRTdHlsZSI6eyIkcmVmIjoiNTMifX0sIkluZGV4IjoxLCJQZXJjZW50YWdlQ29tcGxldGUiOm51bGwsIlBvc2l0aW9uIjp7IlJhdGlvIjowLjE3ODcyMjUyMjg3Njg4MDc4LCJJc0N1c3RvbSI6dHJ1ZX0sIkRhdGVGb3JtYXQiOnsiJHJlZiI6IjgxIn0sIldlZWtOdW1iZXJpbmciOnsiJGlkIjoiMjAzIiwiRm9ybWF0IjowLCJJc1Zpc2libGUiOmZhbHNlLCJMYXN0S25vd25WaXNpYmlsaXR5U3RhdGUiOmZhbHNlfSwiUmVsYXRlZFRhc2tJZCI6IjAwMDAwMDAwLTAwMDAtMDAwMC0wMDAwLTAwMDAwMDAwMDAwMCIsIklkIjoiOWIzOWZlZmEtZDgyMi00NDFmLWFhZWMtMjQ5ODAzM2Q4YmQxIiwiSW1wb3J0SWQiOm51bGwsIlRpdGxlIjoiTWlsZXN0b25lIDIiLCJOb3RlIjpudWxsLCJIeXBlcmxpbmsiOnsiJGlkIjoiMjA0IiwiQWRkcmVzcyI6bnVsbCwiU3ViQWRkcmVzcyI6bnVsbH0sIklzQ2hhbmdlZCI6ZmFsc2UsIklzTmV3Ijp0cnVlfSx7IiRpZCI6IjIwNSIsIkRhdGUiOiIyMDIxLTAzLTE0VDIzOjU5OjAwIiwiU3R5bGUiOnsiJGlkIjoiMjA2IiwiU2hhcGUiOjIsIkNvbm5lY3Rvck1hcmdpbiI6eyIkcmVmIjoiNTQifSwiQ29ubmVjdG9yU3R5bGUiOnsiJGlkIjoiMjA3IiwiTGluZUNvbG9yIjp7IiRpZCI6IjIwOCIsIiR0eXBlIjoiTkxSRS5Db21tb24uRG9tLlNvbGlkQ29sb3JCcnVzaCwgTkxSRS5Db21tb24iLCJDb2xvciI6eyIkaWQiOiIyMDkiLCJBIjoyNTUsIlIiOjIwMCwiRyI6ODAsIkIiOjgwfX0sIkxpbmVXZWlnaHQiOjEuMCwiTGluZVR5cGUiOjAsIlBhcmVudFN0eWxlIjp7IiRyZWYiOiI1NSJ9fSwiSXNCZWxvd1RpbWViYW5kIjpmYWxz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OTIsIkciOjgwLCJCIjo3N319LCJJc1Zpc2libGUiOnRydWUsIldpZHRoIjoxMy4wLCJIZWlnaHQiOjEzLjAsIkJvcmRlclN0eWxlIjp7IiRpZCI6IjIxNCIsIkxpbmVDb2xvciI6eyIkcmVmIjoiNjUifSwiTGluZVdlaWdodCI6MC4wLCJMaW5lVHlwZSI6MCwiUGFyZW50U3R5bGUiOnsiJHJlZiI6IjY0In19LCJQYXJlbnRTdHlsZSI6eyIkcmVmIjoiNTkifX0sIlRpdGxlU3R5bGUiOnsiJGlkIjoiMjE1IiwiRm9udFNldHRpbmdzIjp7IiRpZCI6IjIxNi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AiLCJMaW5lQ29sb3IiOm51bGwsIkxpbmVXZWlnaHQiOjAuMCwiTGluZVR5cGUiOjAsIlBhcmVudFN0eWxlIjpudWxsfSwiUGFyZW50U3R5bGUiOnsiJHJlZiI6Ijc0In19LCJEYXRlRm9ybWF0Ijp7IiRyZWYiOiI4MSJ9LCJXZWVrTnVtYmVyaW5nIjp7IiRpZCI6IjIyMSIsIkZvcm1hdCI6MCwiSXNWaXNpYmxlIjpmYWxzZSwiTGFzdEtub3duVmlzaWJpbGl0eVN0YXRlIjpmYWxzZX0sIklzVmlzaWJsZSI6dHJ1ZSwiUGFyZW50U3R5bGUiOnsiJHJlZiI6IjUzIn19LCJJbmRleCI6MiwiUGVyY2VudGFnZUNvbXBsZXRlIjpudWxsLCJQb3NpdGlvbiI6eyJSYXRpbyI6MC4xMDkxNjcxMTMxMjc1MzE4MywiSXNDdXN0b20iOnRydWV9LCJEYXRlRm9ybWF0Ijp7IiRyZWYiOiI4MSJ9LCJXZWVrTnVtYmVyaW5nIjp7IiRpZCI6IjIyMiIsIkZvcm1hdCI6MCwiSXNWaXNpYmxlIjpmYWxzZSwiTGFzdEtub3duVmlzaWJpbGl0eVN0YXRlIjpmYWxzZX0sIlJlbGF0ZWRUYXNrSWQiOiIwMDAwMDAwMC0wMDAwLTAwMDAtMDAwMC0wMDAwMDAwMDAwMDAiLCJJZCI6IjA0MDcyYjQzLTZiNDAtNDhjMC05ZDQ5LTI2NjU0OTVjNWRiNCIsIkltcG9ydElkIjpudWxsLCJUaXRsZSI6Ik1pbGVzdG9uZSAzIiwiTm90ZSI6bnVsbCwiSHlwZXJsaW5rIjp7IiRpZCI6IjIyMyIsIkFkZHJlc3MiOm51bGwsIlN1YkFkZHJlc3MiOm51bGx9LCJJc0NoYW5nZWQiOmZhbHNlLCJJc05ldyI6dHJ1ZX0seyIkaWQiOiIyMjQiLCJEYXRlIjoiMjAyMS0wNi0yOVQyMzo1OTowMCIsIlN0eWxlIjp7IiRpZCI6IjIyNSIsIlNoYXBlIjoxLCJDb25uZWN0b3JNYXJnaW4iOnsiJHJlZiI6IjU0In0sIkNvbm5lY3RvclN0eWxlIjp7IiRpZCI6IjIyNiIsIkxpbmVDb2xvciI6eyIkcmVmIjoiNTYifSwiTGluZVdlaWdodCI6MS4wLCJMaW5lVHlwZSI6MCwiUGFyZW50U3R5bGUiOnsiJHJlZiI6IjU1In19LCJJc0JlbG93VGltZWJhbmQiOmZhbHNlLCJQb3NpdGlvbk9uVGFzayI6MCwiSGlkZURhdGUiOmZhbHNlLCJTaGFwZVNpemUiOjEsIlNwYWNpbmciOjAuMCwiUGFkZGluZyI6eyIkaWQiOiIyMjciLCJUb3AiOjAsIkxlZnQiOjAsIlJpZ2h0IjowLCJCb3R0b20iOjB9LCJTaGFwZVN0eWxlIjp7IiRpZCI6IjIyOCIsIk1hcmdpbiI6eyIkcmVmIjoiNjAifSwiUGFkZGluZyI6eyIkcmVmIjoiNjEifSwiQmFja2dyb3VuZCI6eyIkaWQiOiIyMjkiLCJDb2xvciI6eyIkaWQiOiIyMzAiLCJBIjoyNTUsIlIiOjc5LCJHIjoxMjksIkIiOjE4OX19LCJJc1Zpc2libGUiOnRydWUsIldpZHRoIjoxOC4wLCJIZWlnaHQiOjIwLjAsIkJvcmRlclN0eWxlIjp7IiRpZCI6IjIzMSIsIkxpbmVDb2xvciI6eyIkcmVmIjoiNjUifSwiTGluZVdlaWdodCI6MC4wLCJMaW5lVHlwZSI6MCwiUGFyZW50U3R5bGUiOnsiJHJlZiI6IjY0In19LCJQYXJlbnRTdHlsZSI6eyIkcmVmIjoiNTkifX0sIlRpdGxlU3R5bGUiOnsiJGlkIjoiMjMyIiwiRm9udFNldHRpbmdzIjp7IiRpZCI6IjIzMy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NCIsIkxpbmVDb2xvciI6bnVsbCwiTGluZVdlaWdodCI6MC4wLCJMaW5lVHlwZSI6MCwiUGFyZW50U3R5bGUiOm51bGx9LCJQYXJlbnRTdHlsZSI6eyIkcmVmIjoiNjcifX0sIkRhdGVTdHlsZSI6eyIkaWQiOiIyMzUiLCJGb250U2V0dGluZ3MiOnsiJGlkIjoiMjM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ciLCJMaW5lQ29sb3IiOm51bGwsIkxpbmVXZWlnaHQiOjAuMCwiTGluZVR5cGUiOjAsIlBhcmVudFN0eWxlIjpudWxsfSwiUGFyZW50U3R5bGUiOnsiJHJlZiI6Ijc0In19LCJEYXRlRm9ybWF0Ijp7IiRyZWYiOiI4MSJ9LCJXZWVrTnVtYmVyaW5nIjp7IiRpZCI6IjIzOCIsIkZvcm1hdCI6MCwiSXNWaXNpYmxlIjpmYWxzZSwiTGFzdEtub3duVmlzaWJpbGl0eVN0YXRlIjpmYWxzZX0sIklzVmlzaWJsZSI6dHJ1ZSwiUGFyZW50U3R5bGUiOnsiJHJlZiI6IjUzIn19LCJJbmRleCI6MywiUGVyY2VudGFnZUNvbXBsZXRlIjpudWxsLCJQb3NpdGlvbiI6eyJSYXRpbyI6MC4wODQ3NzgzNjg5MTQ1Njg4NzIsIklzQ3VzdG9tIjp0cnVlfSwiRGF0ZUZvcm1hdCI6eyIkcmVmIjoiODEifSwiV2Vla051bWJlcmluZyI6eyIkaWQiOiIyMzkiLCJGb3JtYXQiOjAsIklzVmlzaWJsZSI6ZmFsc2UsIkxhc3RLbm93blZpc2liaWxpdHlTdGF0ZSI6ZmFsc2V9LCJSZWxhdGVkVGFza0lkIjoiMDAwMDAwMDAtMDAwMC0wMDAwLTAwMDAtMDAwMDAwMDAwMDAwIiwiSWQiOiI2ZmNkOGM0OS1hMThjLTRjNWQtYWYyYi02NWZlNWE0ZmQwYzUiLCJJbXBvcnRJZCI6bnVsbCwiVGl0bGUiOiJNaWxlc3RvbmUgNCIsIk5vdGUiOm51bGwsIkh5cGVybGluayI6eyIkaWQiOiIyNDAiLCJBZGRyZXNzIjpudWxsLCJTdWJBZGRyZXNzIjpudWxsfSwiSXNDaGFuZ2VkIjpmYWxzZSwiSXNOZXciOnRydWV9LHsiJGlkIjoiMjQxIiwiRGF0ZSI6IjIwMjEtMTAtMjBUMjM6NTk6MDAiLCJTdHlsZSI6eyIkaWQiOiIyNDIiLCJTaGFwZSI6MSwiQ29ubmVjdG9yTWFyZ2luIjp7IiRyZWYiOiI1NCJ9LCJDb25uZWN0b3JTdHlsZSI6eyIkaWQiOiIyNDMiLCJMaW5lQ29sb3IiOnsiJGlkIjoiMjQ0IiwiJHR5cGUiOiJOTFJFLkNvbW1vbi5Eb20uU29saWRDb2xvckJydXNoLCBOTFJFLkNvbW1vbiIsIkNvbG9yIjp7IiRpZCI6IjI0NSIsIkEiOjI1NSwiUiI6MTU1LCJHIjoxODcsIkIiOjg5fX0sIkxpbmVXZWlnaHQiOjEuMCwiTGluZVR5cGUiOjAsIlBhcmVudFN0eWxlIjp7IiRyZWYiOiI1NSJ9fSwiSXNCZWxvd1RpbWViYW5kIjpmYWxzZSwiUG9zaXRpb25PblRhc2siOjAsIkhpZGVEYXRlIjpmYWxzZSwiU2hhcGVTaXplIjoxLCJTcGFjaW5nIjowLjAsIlBhZGRpbmciOnsiJGlkIjoiMjQ2IiwiVG9wIjowLCJMZWZ0IjowLCJSaWdodCI6MCwiQm90dG9tIjowfSwiU2hhcGVTdHlsZSI6eyIkaWQiOiIyNDciLCJNYXJnaW4iOnsiJHJlZiI6IjYwIn0sIlBhZGRpbmciOnsiJHJlZiI6IjYxIn0sIkJhY2tncm91bmQiOnsiJGlkIjoiMjQ4IiwiQ29sb3IiOnsiJGlkIjoiMjQ5IiwiQSI6MjU1LCJSIjoxNTUsIkciOjE4NywiQiI6ODl9fSwiSXNWaXNpYmxlIjp0cnVlLCJXaWR0aCI6MTguMCwiSGVpZ2h0IjoyMC4wLCJCb3JkZXJTdHlsZSI6eyIkaWQiOiIyNTAiLCJMaW5lQ29sb3IiOnsiJHJlZiI6IjY1In0sIkxpbmVXZWlnaHQiOjAuMCwiTGluZVR5cGUiOjAsIlBhcmVudFN0eWxlIjp7IiRyZWYiOiI2NCJ9fSwiUGFyZW50U3R5bGUiOnsiJHJlZiI6IjU5In19LCJUaXRsZVN0eWxlIjp7IiRpZCI6IjI1MSIsIkZvbnRTZXR0aW5ncyI6eyIkaWQiOiIyNTI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MiLCJMaW5lQ29sb3IiOm51bGwsIkxpbmVXZWlnaHQiOjAuMCwiTGluZVR5cGUiOjAsIlBhcmVudFN0eWxlIjpudWxsfSwiUGFyZW50U3R5bGUiOnsiJHJlZiI6IjY3In19LCJEYXRlU3R5bGUiOnsiJGlkIjoiMjU0IiwiRm9udFNldHRpbmdzIjp7IiRpZCI6IjI1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2IiwiTGluZUNvbG9yIjpudWxsLCJMaW5lV2VpZ2h0IjowLjAsIkxpbmVUeXBlIjowLCJQYXJlbnRTdHlsZSI6bnVsbH0sIlBhcmVudFN0eWxlIjp7IiRyZWYiOiI3NCJ9fSwiRGF0ZUZvcm1hdCI6eyIkcmVmIjoiODEifSwiV2Vla051bWJlcmluZyI6eyIkaWQiOiIyNTciLCJGb3JtYXQiOjAsIklzVmlzaWJsZSI6ZmFsc2UsIkxhc3RLbm93blZpc2liaWxpdHlTdGF0ZSI6ZmFsc2V9LCJJc1Zpc2libGUiOnRydWUsIlBhcmVudFN0eWxlIjp7IiRyZWYiOiI1MyJ9fSwiSW5kZXgiOjQsIlBlcmNlbnRhZ2VDb21wbGV0ZSI6bnVsbCwiUG9zaXRpb24iOnsiUmF0aW8iOjAuMDg0Nzc4MzY4OTE0NTY4ODcyLCJJc0N1c3RvbSI6dHJ1ZX0sIkRhdGVGb3JtYXQiOnsiJHJlZiI6IjgxIn0sIldlZWtOdW1iZXJpbmciOnsiJGlkIjoiMjU4IiwiRm9ybWF0IjowLCJJc1Zpc2libGUiOmZhbHNlLCJMYXN0S25vd25WaXNpYmlsaXR5U3RhdGUiOmZhbHNlfSwiUmVsYXRlZFRhc2tJZCI6IjAwMDAwMDAwLTAwMDAtMDAwMC0wMDAwLTAwMDAwMDAwMDAwMCIsIklkIjoiNDZmYWU5YjEtMWEzNC00ZmQ3LTkxNWItNjMxZDllNzRiYWJiIiwiSW1wb3J0SWQiOm51bGwsIlRpdGxlIjoiTWlsZXN0b25lIDUiLCJOb3RlIjpudWxsLCJIeXBlcmxpbmsiOnsiJGlkIjoiMjU5IiwiQWRkcmVzcyI6bnVsbCwiU3ViQWRkcmVzcyI6bnVsbH0sIklzQ2hhbmdlZCI6ZmFsc2UsIklzTmV3Ijp0cnVlfSx7IiRpZCI6IjI2MCIsIkRhdGUiOiIyMDIxLTExLTMwVDIzOjU5OjAwIiwiU3R5bGUiOnsiJGlkIjoiMjYxIiwiU2hhcGUiOjIsIkNvbm5lY3Rvck1hcmdpbiI6eyIkcmVmIjoiNTQifSwiQ29ubmVjdG9yU3R5bGUiOnsiJGlkIjoiMjYyIiwiTGluZUNvbG9yIjp7IiRpZCI6IjI2MyIsIiR0eXBlIjoiTkxSRS5Db21tb24uRG9tLlNvbGlkQ29sb3JCcnVzaCwgTkxSRS5Db21tb24iLCJDb2xvciI6eyIkaWQiOiIyNjQiLCJBIjoyNTUsIlIiOjAsIkciOjAsIkIiOjB9fSwiTGluZVdlaWdodCI6MS4wLCJMaW5lVHlwZSI6MCwiUGFyZW50U3R5bGUiOnsiJHJlZiI6IjU1In19LCJJc0JlbG93VGltZWJhbmQiOmZhbHNlLCJQb3NpdGlvbk9uVGFzayI6MCwiSGlkZURhdGUiOmZhbHNlLCJTaGFwZVNpemUiOjEsIlNwYWNpbmciOjAuMCwiUGFkZGluZyI6eyIkaWQiOiIyNjUiLCJUb3AiOjAsIkxlZnQiOjAsIlJpZ2h0IjowLCJCb3R0b20iOjB9LCJTaGFwZVN0eWxlIjp7IiRpZCI6IjI2NiIsIk1hcmdpbiI6eyIkcmVmIjoiNjAifSwiUGFkZGluZyI6eyIkcmVmIjoiNjEifSwiQmFja2dyb3VuZCI6eyIkaWQiOiIyNjciLCJDb2xvciI6eyIkaWQiOiIyNjgiLCJBIjoyNTUsIlIiOjAsIkciOjAsIkIiOjB9fSwiSXNWaXNpYmxlIjp0cnVlLCJXaWR0aCI6MTMuMCwiSGVpZ2h0IjoxMy4wLCJCb3JkZXJTdHlsZSI6eyIkaWQiOiIyNjkiLCJMaW5lQ29sb3IiOnsiJHJlZiI6IjY1In0sIkxpbmVXZWlnaHQiOjAuMCwiTGluZVR5cGUiOjAsIlBhcmVudFN0eWxlIjp7IiRyZWYiOiI2NCJ9fSwiUGFyZW50U3R5bGUiOnsiJHJlZiI6IjU5In19LCJUaXRsZVN0eWxlIjp7IiRpZCI6IjI3MCIsIkZvbnRTZXR0aW5ncyI6eyIkaWQiOiIyNzE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zIiLCJMaW5lQ29sb3IiOm51bGwsIkxpbmVXZWlnaHQiOjAuMCwiTGluZVR5cGUiOjAsIlBhcmVudFN0eWxlIjpudWxsfSwiUGFyZW50U3R5bGUiOnsiJHJlZiI6IjY3In19LCJEYXRlU3R5bGUiOnsiJGlkIjoiMjczIiwiRm9udFNldHRpbmdzIjp7IiRpZCI6IjI3N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1IiwiTGluZUNvbG9yIjpudWxsLCJMaW5lV2VpZ2h0IjowLjAsIkxpbmVUeXBlIjowLCJQYXJlbnRTdHlsZSI6bnVsbH0sIlBhcmVudFN0eWxlIjp7IiRyZWYiOiI3NCJ9fSwiRGF0ZUZvcm1hdCI6eyIkcmVmIjoiODEifSwiV2Vla051bWJlcmluZyI6eyIkaWQiOiIyNzYiLCJGb3JtYXQiOjAsIklzVmlzaWJsZSI6ZmFsc2UsIkxhc3RLbm93blZpc2liaWxpdHlTdGF0ZSI6ZmFsc2V9LCJJc1Zpc2libGUiOnRydWUsIlBhcmVudFN0eWxlIjp7IiRyZWYiOiI1MyJ9fSwiSW5kZXgiOjUsIlBlcmNlbnRhZ2VDb21wbGV0ZSI6bnVsbCwiUG9zaXRpb24iOnsiUmF0aW8iOjAuMCwiSXNDdXN0b20iOmZhbHNlfSwiRGF0ZUZvcm1hdCI6eyIkcmVmIjoiODEifSwiV2Vla051bWJlcmluZyI6eyIkaWQiOiIyNzciLCJGb3JtYXQiOjAsIklzVmlzaWJsZSI6ZmFsc2UsIkxhc3RLbm93blZpc2liaWxpdHlTdGF0ZSI6ZmFsc2V9LCJSZWxhdGVkVGFza0lkIjoiMDAwMDAwMDAtMDAwMC0wMDAwLTAwMDAtMDAwMDAwMDAwMDAwIiwiSWQiOiJjNDE0MWFmMy1hYzM4LTQ2NWMtYjUzZi1jYzdmN2E0YWE5ZjUiLCJJbXBvcnRJZCI6bnVsbCwiVGl0bGUiOiJNaWxlc3RvbmUgNiIsIk5vdGUiOm51bGwsIkh5cGVybGluayI6eyIkaWQiOiIyNzgiLCJBZGRyZXNzIjpudWxsLCJTdWJBZGRyZXNzIjpudWxsfSwiSXNDaGFuZ2VkIjpmYWxzZSwiSXNOZXciOnRydWV9XSwiVGFza3MiOlt7IiRpZCI6IjI3OSIsIkdyb3VwTmFtZSI6bnVsbCwiU3RhcnREYXRlIjoiMjAyMS0wMS0wNVQwMDowMDowMFoiLCJFbmREYXRlIjoiMjAyMS0wMy0wMVQyMzo1OTowMFoiLCJQZXJjZW50YWdlQ29tcGxldGUiOjEwMC4wLCJTdHlsZSI6eyIkaWQiOiIyODAiLCJTaGFwZSI6MCwiU2hhcGVUaGlja25lc3MiOjEsIkR1cmF0aW9uRm9ybWF0IjowLCJJbmNsdWRlTm9uV29ya2luZ0RheXNJbkR1cmF0aW9uIjp0cnVlLCJQZXJjZW50YWdlQ29tcGxldGVTdHlsZSI6eyIkaWQiOiIyODEiLCJGb250U2V0dGluZ3MiOnsiJGlkIjoiMjg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MiLCJMaW5lQ29sb3IiOm51bGwsIkxpbmVXZWlnaHQiOjAuMCwiTGluZVR5cGUiOjAsIlBhcmVudFN0eWxlIjpudWxsfSwiUGFyZW50U3R5bGUiOnsiJHJlZiI6Ijg1In19LCJEdXJhdGlvblN0eWxlIjp7IiRpZCI6IjI4NCIsIkZvbnRTZXR0aW5ncyI6eyIkaWQiOiIyODUiLCJGb250U2l6ZSI6MTAsIkZvbnROYW1lIjoiQ2FsaWJyaSIsIklzQm9sZCI6ZmFsc2UsIklzSXRhbGljIjpmYWxzZSwiSXNVbmRlcmxpbmVkIjpmYWxzZSwiUGFyZW50U3R5bGUiOnsiJHJlZiI6IjkzIn19LCJBdXRvU2l6ZSI6MCwiRm9yZWdyb3VuZCI6eyIkaWQiOiIyODYiLCJDb2xvciI6eyIkaWQiOiIyO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OCIsIkxpbmVDb2xvciI6bnVsbCwiTGluZVdlaWdodCI6MC4wLCJMaW5lVHlwZSI6MCwiUGFyZW50U3R5bGUiOm51bGx9LCJQYXJlbnRTdHlsZSI6eyIkcmVmIjoiOTIifX0sIkhvcml6b250YWxDb25uZWN0b3JTdHlsZSI6eyIkaWQiOiIyODkiLCJMaW5lQ29sb3IiOnsiJHJlZiI6IjEwMCJ9LCJMaW5lV2VpZ2h0IjoxLjAsIkxpbmVUeXBlIjowLCJQYXJlbnRTdHlsZSI6eyIkcmVmIjoiOTkifX0sIlZlcnRpY2FsQ29ubmVjdG9yU3R5bGUiOnsiJGlkIjoiMjkw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jkxIiwiTWFyZ2luIjp7IiRyZWYiOiIxMDYifSwiUGFkZGluZyI6eyIkcmVmIjoiMTA3In0sIkJhY2tncm91bmQiOnsiJGlkIjoiMjkyIiwiQ29sb3IiOnsiJGlkIjoiMjkzIiwiQSI6MjU1LCJSIjoyNDcsIkciOjE1MCwiQiI6NzB9fSwiSXNWaXNpYmxlIjp0cnVlLCJXaWR0aCI6MC4wLCJIZWlnaHQiOjE2LjAsIkJvcmRlclN0eWxlIjp7IiRpZCI6IjI5NCIsIkxpbmVDb2xvciI6eyIkaWQiOiIyOTUiLCIkdHlwZSI6Ik5MUkUuQ29tbW9uLkRvbS5Tb2xpZENvbG9yQnJ1c2gsIE5MUkUuQ29tbW9uIiwiQ29sb3IiOnsiJGlkIjoiMjk2IiwiQSI6MjU1LCJSIjoyNTUsIkciOjAsIkIiOjB9fSwiTGluZVdlaWdodCI6MC4wLCJMaW5lVHlwZSI6MCwiUGFyZW50U3R5bGUiOm51bGx9LCJQYXJlbnRTdHlsZSI6eyIkcmVmIjoiMTA1In19LCJUaXRsZVN0eWxlIjp7IiRpZCI6IjI5NyIsIkZvbnRTZXR0aW5ncyI6eyIkaWQiOiIyOTg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5IiwiTGluZUNvbG9yIjpudWxsLCJMaW5lV2VpZ2h0IjowLjAsIkxpbmVUeXBlIjowLCJQYXJlbnRTdHlsZSI6bnVsbH0sIlBhcmVudFN0eWxlIjp7IiRyZWYiOiIxMTMifX0sIkRhdGVTdHlsZSI6eyIkaWQiOiIzMDAiLCJGb250U2V0dGluZ3MiOnsiJGlkIjoiMzAxIiwiRm9udFNpemUiOjEwLCJGb250TmFtZSI6IkNhbGlicmkiLCJJc0JvbGQiOmZhbHNlLCJJc0l0YWxpYyI6ZmFsc2UsIklzVW5kZXJsaW5lZCI6ZmFsc2UsIlBhcmVudFN0eWxlIjp7IiRyZWYiOiIxMjEifX0sIkF1dG9TaXplIjowLCJGb3JlZ3JvdW5kIjp7IiRpZCI6IjMwMiIsIkNvbG9yIjp7IiRpZCI6IjMw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A0IiwiTGluZUNvbG9yIjpudWxsLCJMaW5lV2VpZ2h0IjowLjAsIkxpbmVUeXBlIjowLCJQYXJlbnRTdHlsZSI6bnVsbH0sIlBhcmVudFN0eWxlIjp7IiRyZWYiOiIxMjAifX0sIkRhdGVGb3JtYXQiOnsiJHJlZiI6IjEyNyJ9LCJXZWVrTnVtYmVyaW5nIjp7IiRpZCI6IjMwNSIsIkZvcm1hdCI6MCwiSXNWaXNpYmxlIjpmYWxzZSwiTGFzdEtub3duVmlzaWJpbGl0eVN0YXRlIjpmYWxzZX0sIklzVmlzaWJsZSI6dHJ1ZSwiUGFyZW50U3R5bGUiOnsiJHJlZiI6Ijg0In19LCJJbmRleCI6NiwiU21hcnREdXJhdGlvbkFjdGl2YXRlZCI6ZmFsc2UsIkRhdGVGb3JtYXQiOnsiJHJlZiI6IjEyNyJ9LCJXZWVrTnVtYmVyaW5nIjp7IiRpZCI6IjMwNiIsIkZvcm1hdCI6MCwiSXNWaXNpYmxlIjpmYWxzZSwiTGFzdEtub3duVmlzaWJpbGl0eVN0YXRlIjpmYWxzZX0sIklkIjoiMTFhNWZkMjAtMTY5YS00ZTVhLWEwYmUtZDA0OGRiYTA4ZmYyIiwiSW1wb3J0SWQiOm51bGwsIlRpdGxlIjoiVGFzayAxIiwiTm90ZSI6bnVsbCwiSHlwZXJsaW5rIjp7IiRpZCI6IjMwNyIsIkFkZHJlc3MiOm51bGwsIlN1YkFkZHJlc3MiOm51bGx9LCJJc0NoYW5nZWQiOmZhbHNlLCJJc05ldyI6dHJ1ZX0seyIkaWQiOiIzMDgiLCJHcm91cE5hbWUiOm51bGwsIlN0YXJ0RGF0ZSI6IjIwMjEtMDItMDJUMDA6MDA6MDBaIiwiRW5kRGF0ZSI6IjIwMjEtMDMtMTRUMjM6NTk6MDBaIiwiUGVyY2VudGFnZUNvbXBsZXRlIjo1MC4wLCJTdHlsZSI6eyIkaWQiOiIzMDkiLCJTaGFwZSI6MCwiU2hhcGVUaGlja25lc3MiOjEsIkR1cmF0aW9uRm9ybWF0IjowLCJJbmNsdWRlTm9uV29ya2luZ0RheXNJbkR1cmF0aW9uIjp0cnVlLCJQZXJjZW50YWdlQ29tcGxldGVTdHlsZSI6eyIkaWQiOiIzMTAiLCJGb250U2V0dGluZ3MiOnsiJGlkIjoiMzE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TIiLCJMaW5lQ29sb3IiOm51bGwsIkxpbmVXZWlnaHQiOjAuMCwiTGluZVR5cGUiOjAsIlBhcmVudFN0eWxlIjpudWxsfSwiUGFyZW50U3R5bGUiOnsiJHJlZiI6Ijg1In19LCJEdXJhdGlvblN0eWxlIjp7IiRpZCI6IjMxMyIsIkZvbnRTZXR0aW5ncyI6eyIkaWQiOiIzMTQiLCJGb250U2l6ZSI6MTAsIkZvbnROYW1lIjoiQ2FsaWJyaSIsIklzQm9sZCI6ZmFsc2UsIklzSXRhbGljIjpmYWxzZSwiSXNVbmRlcmxpbmVkIjpmYWxzZSwiUGFyZW50U3R5bGUiOnsiJHJlZiI6IjkzIn19LCJBdXRvU2l6ZSI6MCwiRm9yZWdyb3VuZCI6eyIkaWQiOiIzMTUiLCJDb2xvciI6eyIkaWQiOiIzMT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xNyIsIkxpbmVDb2xvciI6bnVsbCwiTGluZVdlaWdodCI6MC4wLCJMaW5lVHlwZSI6MCwiUGFyZW50U3R5bGUiOm51bGx9LCJQYXJlbnRTdHlsZSI6eyIkcmVmIjoiOTIifX0sIkhvcml6b250YWxDb25uZWN0b3JTdHlsZSI6eyIkaWQiOiIzMTgiLCJMaW5lQ29sb3IiOnsiJHJlZiI6IjEwMCJ9LCJMaW5lV2VpZ2h0IjoxLjAsIkxpbmVUeXBlIjowLCJQYXJlbnRTdHlsZSI6eyIkcmVmIjoiOTkifX0sIlZlcnRpY2FsQ29ubmVjdG9yU3R5bGUiOnsiJGlkIjoiMzE5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IwIiwiTWFyZ2luIjp7IiRyZWYiOiIxMDYifSwiUGFkZGluZyI6eyIkcmVmIjoiMTA3In0sIkJhY2tncm91bmQiOnsiJGlkIjoiMzIxIiwiQ29sb3IiOnsiJGlkIjoiMzIyIiwiQSI6MjU1LCJSIjo3NSwiRyI6MTcyLCJCIjoxOTh9fSwiSXNWaXNpYmxlIjp0cnVlLCJXaWR0aCI6MC4wLCJIZWlnaHQiOjE2LjAsIkJvcmRlclN0eWxlIjp7IiRpZCI6IjMyMyIsIkxpbmVDb2xvciI6eyIkaWQiOiIzMjQiLCIkdHlwZSI6Ik5MUkUuQ29tbW9uLkRvbS5Tb2xpZENvbG9yQnJ1c2gsIE5MUkUuQ29tbW9uIiwiQ29sb3IiOnsiJGlkIjoiMzI1IiwiQSI6MjU1LCJSIjoyNTUsIkciOjAsIkIiOjB9fSwiTGluZVdlaWdodCI6MC4wLCJMaW5lVHlwZSI6MCwiUGFyZW50U3R5bGUiOm51bGx9LCJQYXJlbnRTdHlsZSI6eyIkcmVmIjoiMTA1In19LCJUaXRsZVN0eWxlIjp7IiRpZCI6IjMyNiIsIkZvbnRTZXR0aW5ncyI6eyIkaWQiOiIzMjc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I4IiwiTGluZUNvbG9yIjpudWxsLCJMaW5lV2VpZ2h0IjowLjAsIkxpbmVUeXBlIjowLCJQYXJlbnRTdHlsZSI6bnVsbH0sIlBhcmVudFN0eWxlIjp7IiRyZWYiOiIxMTMifX0sIkRhdGVTdHlsZSI6eyIkaWQiOiIzMjkiLCJGb250U2V0dGluZ3MiOnsiJGlkIjoiMzMwIiwiRm9udFNpemUiOjEwLCJGb250TmFtZSI6IkNhbGlicmkiLCJJc0JvbGQiOmZhbHNlLCJJc0l0YWxpYyI6ZmFsc2UsIklzVW5kZXJsaW5lZCI6ZmFsc2UsIlBhcmVudFN0eWxlIjp7IiRyZWYiOiIxMjEifX0sIkF1dG9TaXplIjowLCJGb3JlZ3JvdW5kIjp7IiRpZCI6IjMzMSIsIkNvbG9yIjp7IiRpZCI6IjMz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MzIiwiTGluZUNvbG9yIjpudWxsLCJMaW5lV2VpZ2h0IjowLjAsIkxpbmVUeXBlIjowLCJQYXJlbnRTdHlsZSI6bnVsbH0sIlBhcmVudFN0eWxlIjp7IiRyZWYiOiIxMjAifX0sIkRhdGVGb3JtYXQiOnsiJHJlZiI6IjEyNyJ9LCJXZWVrTnVtYmVyaW5nIjp7IiRpZCI6IjMzNCIsIkZvcm1hdCI6MCwiSXNWaXNpYmxlIjpmYWxzZSwiTGFzdEtub3duVmlzaWJpbGl0eVN0YXRlIjpmYWxzZX0sIklzVmlzaWJsZSI6dHJ1ZSwiUGFyZW50U3R5bGUiOnsiJHJlZiI6Ijg0In19LCJJbmRleCI6NywiU21hcnREdXJhdGlvbkFjdGl2YXRlZCI6ZmFsc2UsIkRhdGVGb3JtYXQiOnsiJHJlZiI6IjEyNyJ9LCJXZWVrTnVtYmVyaW5nIjp7IiRpZCI6IjMzNSIsIkZvcm1hdCI6MCwiSXNWaXNpYmxlIjpmYWxzZSwiTGFzdEtub3duVmlzaWJpbGl0eVN0YXRlIjpmYWxzZX0sIklkIjoiMjNjMTUyMzItN2QzMS00ZTk1LThlMTEtY2EyNTFmMzNmYjQ5IiwiSW1wb3J0SWQiOm51bGwsIlRpdGxlIjoiVGFzayAyIiwiTm90ZSI6bnVsbCwiSHlwZXJsaW5rIjp7IiRpZCI6IjMzNiIsIkFkZHJlc3MiOm51bGwsIlN1YkFkZHJlc3MiOm51bGx9LCJJc0NoYW5nZWQiOmZhbHNlLCJJc05ldyI6dHJ1ZX0seyIkaWQiOiIzMzciLCJHcm91cE5hbWUiOm51bGwsIlN0YXJ0RGF0ZSI6IjIwMjEtMDMtMTRUMDA6MDA6MDBaIiwiRW5kRGF0ZSI6IjIwMjEtMDUtMDJUMjM6NTk6MDBaIiwiUGVyY2VudGFnZUNvbXBsZXRlIjozOC4wLCJTdHlsZSI6eyIkaWQiOiIzMzgiLCJTaGFwZSI6MCwiU2hhcGVUaGlja25lc3MiOjEsIkR1cmF0aW9uRm9ybWF0IjowLCJJbmNsdWRlTm9uV29ya2luZ0RheXNJbkR1cmF0aW9uIjp0cnVlLCJQZXJjZW50YWdlQ29tcGxldGVTdHlsZSI6eyIkaWQiOiIzMzkiLCJGb250U2V0dGluZ3MiOnsiJGlkIjoiMzQw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EiLCJMaW5lQ29sb3IiOm51bGwsIkxpbmVXZWlnaHQiOjAuMCwiTGluZVR5cGUiOjAsIlBhcmVudFN0eWxlIjpudWxsfSwiUGFyZW50U3R5bGUiOnsiJHJlZiI6Ijg1In19LCJEdXJhdGlvblN0eWxlIjp7IiRpZCI6IjM0MiIsIkZvbnRTZXR0aW5ncyI6eyIkaWQiOiIzNDMiLCJGb250U2l6ZSI6MTAsIkZvbnROYW1lIjoiQ2FsaWJyaSIsIklzQm9sZCI6ZmFsc2UsIklzSXRhbGljIjpmYWxzZSwiSXNVbmRlcmxpbmVkIjpmYWxzZSwiUGFyZW50U3R5bGUiOnsiJHJlZiI6IjkzIn19LCJBdXRvU2l6ZSI6MCwiRm9yZWdyb3VuZCI6eyIkaWQiOiIzNDQiLCJDb2xvciI6eyIkaWQiOiIzNDU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0NiIsIkxpbmVDb2xvciI6bnVsbCwiTGluZVdlaWdodCI6MC4wLCJMaW5lVHlwZSI6MCwiUGFyZW50U3R5bGUiOm51bGx9LCJQYXJlbnRTdHlsZSI6eyIkcmVmIjoiOTIifX0sIkhvcml6b250YWxDb25uZWN0b3JTdHlsZSI6eyIkaWQiOiIzNDciLCJMaW5lQ29sb3IiOnsiJHJlZiI6IjEwMCJ9LCJMaW5lV2VpZ2h0IjoxLjAsIkxpbmVUeXBlIjowLCJQYXJlbnRTdHlsZSI6eyIkcmVmIjoiOTkifX0sIlZlcnRpY2FsQ29ubmVjdG9yU3R5bGUiOnsiJGlkIjoiMzQ4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Q5IiwiTWFyZ2luIjp7IiRyZWYiOiIxMDYifSwiUGFkZGluZyI6eyIkcmVmIjoiMTA3In0sIkJhY2tncm91bmQiOnsiJGlkIjoiMzUwIiwiQ29sb3IiOnsiJGlkIjoiMzUxIiwiQSI6MjU1LCJSIjoyNDcsIkciOjE1MCwiQiI6NzB9fSwiSXNWaXNpYmxlIjp0cnVlLCJXaWR0aCI6MC4wLCJIZWlnaHQiOjE2LjAsIkJvcmRlclN0eWxlIjp7IiRpZCI6IjM1MiIsIkxpbmVDb2xvciI6eyIkaWQiOiIzNTMiLCIkdHlwZSI6Ik5MUkUuQ29tbW9uLkRvbS5Tb2xpZENvbG9yQnJ1c2gsIE5MUkUuQ29tbW9uIiwiQ29sb3IiOnsiJGlkIjoiMzU0IiwiQSI6MjU1LCJSIjoyNTUsIkciOjAsIkIiOjB9fSwiTGluZVdlaWdodCI6MC4wLCJMaW5lVHlwZSI6MCwiUGFyZW50U3R5bGUiOm51bGx9LCJQYXJlbnRTdHlsZSI6eyIkcmVmIjoiMTA1In19LCJUaXRsZVN0eWxlIjp7IiRpZCI6IjM1NSIsIkZvbnRTZXR0aW5ncyI6eyIkaWQiOiIzNTY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U3IiwiTGluZUNvbG9yIjpudWxsLCJMaW5lV2VpZ2h0IjowLjAsIkxpbmVUeXBlIjowLCJQYXJlbnRTdHlsZSI6bnVsbH0sIlBhcmVudFN0eWxlIjp7IiRyZWYiOiIxMTMifX0sIkRhdGVTdHlsZSI6eyIkaWQiOiIzNTgiLCJGb250U2V0dGluZ3MiOnsiJGlkIjoiMzU5IiwiRm9udFNpemUiOjEwLCJGb250TmFtZSI6IkNhbGlicmkiLCJJc0JvbGQiOmZhbHNlLCJJc0l0YWxpYyI6ZmFsc2UsIklzVW5kZXJsaW5lZCI6ZmFsc2UsIlBhcmVudFN0eWxlIjp7IiRyZWYiOiIxMjEifX0sIkF1dG9TaXplIjowLCJGb3JlZ3JvdW5kIjp7IiRpZCI6IjM2MCIsIkNvbG9yIjp7IiRpZCI6IjM2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yIiwiTGluZUNvbG9yIjpudWxsLCJMaW5lV2VpZ2h0IjowLjAsIkxpbmVUeXBlIjowLCJQYXJlbnRTdHlsZSI6bnVsbH0sIlBhcmVudFN0eWxlIjp7IiRyZWYiOiIxMjAifX0sIkRhdGVGb3JtYXQiOnsiJHJlZiI6IjEyNyJ9LCJXZWVrTnVtYmVyaW5nIjp7IiRpZCI6IjM2MyIsIkZvcm1hdCI6MCwiSXNWaXNpYmxlIjpmYWxzZSwiTGFzdEtub3duVmlzaWJpbGl0eVN0YXRlIjpmYWxzZX0sIklzVmlzaWJsZSI6dHJ1ZSwiUGFyZW50U3R5bGUiOnsiJHJlZiI6Ijg0In19LCJJbmRleCI6OCwiU21hcnREdXJhdGlvbkFjdGl2YXRlZCI6ZmFsc2UsIkRhdGVGb3JtYXQiOnsiJHJlZiI6IjEyNyJ9LCJXZWVrTnVtYmVyaW5nIjp7IiRpZCI6IjM2NCIsIkZvcm1hdCI6MCwiSXNWaXNpYmxlIjpmYWxzZSwiTGFzdEtub3duVmlzaWJpbGl0eVN0YXRlIjpmYWxzZX0sIklkIjoiZjIzZTQ2MDUtMDVjMi00ZWU4LTgxNTktYjQyMWI4MTBiN2U0IiwiSW1wb3J0SWQiOm51bGwsIlRpdGxlIjoiVGFzayAzIiwiTm90ZSI6bnVsbCwiSHlwZXJsaW5rIjp7IiRpZCI6IjM2NSIsIkFkZHJlc3MiOm51bGwsIlN1YkFkZHJlc3MiOm51bGx9LCJJc0NoYW5nZWQiOmZhbHNlLCJJc05ldyI6dHJ1ZX0seyIkaWQiOiIzNjYiLCJHcm91cE5hbWUiOm51bGwsIlN0YXJ0RGF0ZSI6IjIwMjEtMDMtMjVUMDA6MDA6MDBaIiwiRW5kRGF0ZSI6IjIwMjEtMTAtMjBUMjM6NTk6MDBaIiwiUGVyY2VudGFnZUNvbXBsZXRlIjo0MC4wLCJTdHlsZSI6eyIkaWQiOiIzNjciLCJTaGFwZSI6MiwiU2hhcGVUaGlja25lc3MiOjEsIkR1cmF0aW9uRm9ybWF0IjowLCJJbmNsdWRlTm9uV29ya2luZ0RheXNJbkR1cmF0aW9uIjp0cnVlLCJQZXJjZW50YWdlQ29tcGxldGVTdHlsZSI6eyIkaWQiOiIzNjgiLCJGb250U2V0dGluZ3MiOnsiJGlkIjoiMzY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AiLCJMaW5lQ29sb3IiOm51bGwsIkxpbmVXZWlnaHQiOjAuMCwiTGluZVR5cGUiOjAsIlBhcmVudFN0eWxlIjpudWxsfSwiUGFyZW50U3R5bGUiOnsiJHJlZiI6Ijg1In19LCJEdXJhdGlvblN0eWxlIjp7IiRpZCI6IjM3MSIsIkZvbnRTZXR0aW5ncyI6eyIkaWQiOiIzNzIiLCJGb250U2l6ZSI6MTAsIkZvbnROYW1lIjoiQ2FsaWJyaSIsIklzQm9sZCI6ZmFsc2UsIklzSXRhbGljIjpmYWxzZSwiSXNVbmRlcmxpbmVkIjpmYWxzZSwiUGFyZW50U3R5bGUiOnsiJHJlZiI6IjkzIn19LCJBdXRvU2l6ZSI6MCwiRm9yZWdyb3VuZCI6eyIkaWQiOiIzNzMiLCJDb2xvciI6eyIkaWQiOiIzN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NSIsIkxpbmVDb2xvciI6bnVsbCwiTGluZVdlaWdodCI6MC4wLCJMaW5lVHlwZSI6MCwiUGFyZW50U3R5bGUiOm51bGx9LCJQYXJlbnRTdHlsZSI6eyIkcmVmIjoiOTIifX0sIkhvcml6b250YWxDb25uZWN0b3JTdHlsZSI6eyIkaWQiOiIzNzYiLCJMaW5lQ29sb3IiOnsiJHJlZiI6IjEwMCJ9LCJMaW5lV2VpZ2h0IjoxLjAsIkxpbmVUeXBlIjowLCJQYXJlbnRTdHlsZSI6eyIkcmVmIjoiOTkifX0sIlZlcnRpY2FsQ29ubmVjdG9yU3R5bGUiOnsiJGlkIjoiMzc3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c4IiwiTWFyZ2luIjp7IiRyZWYiOiIxMDYifSwiUGFkZGluZyI6eyIkcmVmIjoiMTA3In0sIkJhY2tncm91bmQiOnsiJHJlZiI6IjEwOCJ9LCJJc1Zpc2libGUiOnRydWUsIldpZHRoIjowLjAsIkhlaWdodCI6MTYuMCwiQm9yZGVyU3R5bGUiOnsiJGlkIjoiMzc5IiwiTGluZUNvbG9yIjp7IiRpZCI6IjM4MCIsIiR0eXBlIjoiTkxSRS5Db21tb24uRG9tLlNvbGlkQ29sb3JCcnVzaCwgTkxSRS5Db21tb24iLCJDb2xvciI6eyIkaWQiOiIzODEiLCJBIjoyNTUsIlIiOjI1NSwiRyI6MCwiQiI6MH19LCJMaW5lV2VpZ2h0IjowLjAsIkxpbmVUeXBlIjowLCJQYXJlbnRTdHlsZSI6bnVsbH0sIlBhcmVudFN0eWxlIjp7IiRyZWYiOiIxMDUifX0sIlRpdGxlU3R5bGUiOnsiJGlkIjoiMzgyIiwiRm9udFNldHRpbmdzIjp7IiRpZCI6IjM4My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QiLCJMaW5lQ29sb3IiOm51bGwsIkxpbmVXZWlnaHQiOjAuMCwiTGluZVR5cGUiOjAsIlBhcmVudFN0eWxlIjpudWxsfSwiUGFyZW50U3R5bGUiOnsiJHJlZiI6IjExMyJ9fSwiRGF0ZVN0eWxlIjp7IiRpZCI6IjM4NSIsIkZvbnRTZXR0aW5ncyI6eyIkaWQiOiIzODYiLCJGb250U2l6ZSI6MTAsIkZvbnROYW1lIjoiQ2FsaWJyaSIsIklzQm9sZCI6ZmFsc2UsIklzSXRhbGljIjpmYWxzZSwiSXNVbmRlcmxpbmVkIjpmYWxzZSwiUGFyZW50U3R5bGUiOnsiJHJlZiI6IjEyMS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5LCJTbWFydER1cmF0aW9uQWN0aXZhdGVkIjpmYWxzZSwiRGF0ZUZvcm1hdCI6eyIkcmVmIjoiMTI3In0sIldlZWtOdW1iZXJpbmciOnsiJGlkIjoiMzkxIiwiRm9ybWF0IjowLCJJc1Zpc2libGUiOmZhbHNlLCJMYXN0S25vd25WaXNpYmlsaXR5U3RhdGUiOmZhbHNlfSwiSWQiOiI4MmQxYjdhYS1lNzdkLTQxYTItYmUxNC1kNjlmNWU1MDFiMWIiLCJJbXBvcnRJZCI6bnVsbCwiVGl0bGUiOiJUYXNrIDQiLCJOb3RlIjpudWxsLCJIeXBlcmxpbmsiOnsiJGlkIjoiMzkyIiwiQWRkcmVzcyI6bnVsbCwiU3ViQWRkcmVzcyI6bnVsbH0sIklzQ2hhbmdlZCI6ZmFsc2UsIklzTmV3Ijp0cnVlfSx7IiRpZCI6IjM5MyIsIkdyb3VwTmFtZSI6bnVsbCwiU3RhcnREYXRlIjoiMjAyMS0xMC0yMVQwMDowMDowMFoiLCJFbmREYXRlIjoiMjAyMS0xMS0xNVQyMzo1OTowMFoiLCJQZXJjZW50YWdlQ29tcGxldGUiOm51bGwsIlN0eWxlIjp7IiRpZCI6IjM5NCIsIlNoYXBlIjowLCJTaGFwZVRoaWNrbmVzcyI6MSwiRHVyYXRpb25Gb3JtYXQiOjAsIkluY2x1ZGVOb25Xb3JraW5nRGF5c0luRHVyYXRpb24iOnRydWUsIlBlcmNlbnRhZ2VDb21wbGV0ZVN0eWxlIjp7IiRpZCI6IjM5NSIsIkZvbnRTZXR0aW5ncyI6eyIkaWQiOiIzOTY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NyIsIkxpbmVDb2xvciI6bnVsbCwiTGluZVdlaWdodCI6MC4wLCJMaW5lVHlwZSI6MCwiUGFyZW50U3R5bGUiOm51bGx9LCJQYXJlbnRTdHlsZSI6eyIkcmVmIjoiODUifX0sIkR1cmF0aW9uU3R5bGUiOnsiJGlkIjoiMzk4IiwiRm9udFNldHRpbmdzIjp7IiRpZCI6IjM5OSIsIkZvbnRTaXplIjoxMCwiRm9udE5hbWUiOiJDYWxpYnJpIiwiSXNCb2xkIjpmYWxzZSwiSXNJdGFsaWMiOmZhbHNlLCJJc1VuZGVybGluZWQiOmZhbHNlLCJQYXJlbnRTdHlsZSI6eyIkcmVmIjoiOTMifX0sIkF1dG9TaXplIjowLCJGb3JlZ3JvdW5kIjp7IiRpZCI6IjQwMCIsIkNvbG9yIjp7IiRpZCI6IjQw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AyIiwiTGluZUNvbG9yIjpudWxsLCJMaW5lV2VpZ2h0IjowLjAsIkxpbmVUeXBlIjowLCJQYXJlbnRTdHlsZSI6bnVsbH0sIlBhcmVudFN0eWxlIjp7IiRyZWYiOiI5MiJ9fSwiSG9yaXpvbnRhbENvbm5lY3RvclN0eWxlIjp7IiRpZCI6IjQwMyIsIkxpbmVDb2xvciI6eyIkcmVmIjoiMTAwIn0sIkxpbmVXZWlnaHQiOjEuMCwiTGluZVR5cGUiOjAsIlBhcmVudFN0eWxlIjp7IiRyZWYiOiI5OSJ9fSwiVmVydGljYWxDb25uZWN0b3JTdHlsZSI6eyIkaWQiOiI0MDQ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DUiLCJNYXJnaW4iOnsiJHJlZiI6IjEwNiJ9LCJQYWRkaW5nIjp7IiRyZWYiOiIxMDcifSwiQmFja2dyb3VuZCI6eyIkcmVmIjoiMTA4In0sIklzVmlzaWJsZSI6dHJ1ZSwiV2lkdGgiOjAuMCwiSGVpZ2h0IjoxNi4wLCJCb3JkZXJTdHlsZSI6eyIkaWQiOiI0MDYiLCJMaW5lQ29sb3IiOnsiJGlkIjoiNDA3IiwiJHR5cGUiOiJOTFJFLkNvbW1vbi5Eb20uU29saWRDb2xvckJydXNoLCBOTFJFLkNvbW1vbiIsIkNvbG9yIjp7IiRpZCI6IjQwOCIsIkEiOjI1NSwiUiI6MjU1LCJHIjowLCJCIjowfX0sIkxpbmVXZWlnaHQiOjAuMCwiTGluZVR5cGUiOjAsIlBhcmVudFN0eWxlIjpudWxsfSwiUGFyZW50U3R5bGUiOnsiJHJlZiI6IjEwNSJ9fSwiVGl0bGVTdHlsZSI6eyIkaWQiOiI0MDkiLCJGb250U2V0dGluZ3MiOnsiJGlkIjoiNDEwIiwiRm9udFNpemUiOjExLCJGb250TmFtZSI6IkNhbGlicmkiLCJJc0JvbGQiOnRydWUsIklzSXRhbGljIjpmYWxzZSwiSXNVbmRlcmxpbmVkIjpmYWxzZSwiUGFyZW50U3R5bGUiOnsiJHJlZiI6IjExNCJ9fSwiQXV0b1NpemUiOjAsIkZvcmVncm91bmQiOnsiJHJlZiI6IjExNSJ9LCJNYXhXaWR0aCI6MjguOTA0NTY3NzE4NTA1ODU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xMSIsIkxpbmVDb2xvciI6bnVsbCwiTGluZVdlaWdodCI6MC4wLCJMaW5lVHlwZSI6MCwiUGFyZW50U3R5bGUiOm51bGx9LCJQYXJlbnRTdHlsZSI6eyIkcmVmIjoiMTEzIn19LCJEYXRlU3R5bGUiOnsiJGlkIjoiNDEyIiwiRm9udFNldHRpbmdzIjp7IiRpZCI6IjQxMyIsIkZvbnRTaXplIjoxMCwiRm9udE5hbWUiOiJDYWxpYnJpIiwiSXNCb2xkIjpmYWxzZSwiSXNJdGFsaWMiOmZhbHNlLCJJc1VuZGVybGluZWQiOmZhbHNlLCJQYXJlbnRTdHlsZSI6eyIkcmVmIjoiMTIxIn19LCJBdXRvU2l6ZSI6MCwiRm9yZWdyb3VuZCI6eyIkaWQiOiI0MTQiLCJDb2xvciI6eyIkaWQiOiI0MT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xNiIsIkxpbmVDb2xvciI6bnVsbCwiTGluZVdlaWdodCI6MC4wLCJMaW5lVHlwZSI6MCwiUGFyZW50U3R5bGUiOm51bGx9LCJQYXJlbnRTdHlsZSI6eyIkcmVmIjoiMTIwIn19LCJEYXRlRm9ybWF0Ijp7IiRyZWYiOiIxMjcifSwiV2Vla051bWJlcmluZyI6eyIkaWQiOiI0MTciLCJGb3JtYXQiOjAsIklzVmlzaWJsZSI6ZmFsc2UsIkxhc3RLbm93blZpc2liaWxpdHlTdGF0ZSI6ZmFsc2V9LCJJc1Zpc2libGUiOnRydWUsIlBhcmVudFN0eWxlIjp7IiRyZWYiOiI4NCJ9fSwiSW5kZXgiOjEwLCJTbWFydER1cmF0aW9uQWN0aXZhdGVkIjpmYWxzZSwiRGF0ZUZvcm1hdCI6eyIkcmVmIjoiMTI3In0sIldlZWtOdW1iZXJpbmciOnsiJGlkIjoiNDE4IiwiRm9ybWF0IjowLCJJc1Zpc2libGUiOmZhbHNlLCJMYXN0S25vd25WaXNpYmlsaXR5U3RhdGUiOmZhbHNlfSwiSWQiOiIyM2I0MmNhZC1kOWJjLTQzN2YtYjczOS1jNjhjNjI3MzdjM2EiLCJJbXBvcnRJZCI6bnVsbCwiVGl0bGUiOiJUYXNrIDQiLCJOb3RlIjpudWxsLCJIeXBlcmxpbmsiOnsiJGlkIjoiNDE5IiwiQWRkcmVzcyI6bnVsbCwiU3ViQWRkcmVzcyI6bnVsbH0sIklzQ2hhbmdlZCI6ZmFsc2UsIklzTmV3Ijp0cnVlfSx7IiRpZCI6IjQyMCIsIkdyb3VwTmFtZSI6bnVsbCwiU3RhcnREYXRlIjoiMjAyMS0xMS0xNlQwMDowMDowMFoiLCJFbmREYXRlIjoiMjAyMS0xMi0yMFQyMzo1OTowMFoiLCJQZXJjZW50YWdlQ29tcGxldGUiOm51bGwsIlN0eWxlIjp7IiRpZCI6IjQyMSIsIlNoYXBlIjozLCJTaGFwZVRoaWNrbmVzcyI6MSwiRHVyYXRpb25Gb3JtYXQiOjAsIkluY2x1ZGVOb25Xb3JraW5nRGF5c0luRHVyYXRpb24iOnRydWUsIlBlcmNlbnRhZ2VDb21wbGV0ZVN0eWxlIjp7IiRpZCI6IjQyMiIsIkZvbnRTZXR0aW5ncyI6eyIkaWQiOiI0Mj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yNCIsIkxpbmVDb2xvciI6bnVsbCwiTGluZVdlaWdodCI6MC4wLCJMaW5lVHlwZSI6MCwiUGFyZW50U3R5bGUiOm51bGx9LCJQYXJlbnRTdHlsZSI6eyIkcmVmIjoiODUifX0sIkR1cmF0aW9uU3R5bGUiOnsiJGlkIjoiNDI1IiwiRm9udFNldHRpbmdzIjp7IiRpZCI6IjQyNiIsIkZvbnRTaXplIjoxMCwiRm9udE5hbWUiOiJDYWxpYnJpIiwiSXNCb2xkIjpmYWxzZSwiSXNJdGFsaWMiOmZhbHNlLCJJc1VuZGVybGluZWQiOmZhbHNlLCJQYXJlbnRTdHlsZSI6eyIkcmVmIjoiOTMifX0sIkF1dG9TaXplIjowLCJGb3JlZ3JvdW5kIjp7IiRpZCI6IjQyNyIsIkNvbG9yIjp7IiRpZCI6IjQy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5IiwiTGluZUNvbG9yIjpudWxsLCJMaW5lV2VpZ2h0IjowLjAsIkxpbmVUeXBlIjowLCJQYXJlbnRTdHlsZSI6bnVsbH0sIlBhcmVudFN0eWxlIjp7IiRyZWYiOiI5MiJ9fSwiSG9yaXpvbnRhbENvbm5lY3RvclN0eWxlIjp7IiRpZCI6IjQzMCIsIkxpbmVDb2xvciI6eyIkcmVmIjoiMTAwIn0sIkxpbmVXZWlnaHQiOjEuMCwiTGluZVR5cGUiOjAsIlBhcmVudFN0eWxlIjp7IiRyZWYiOiI5OSJ9fSwiVmVydGljYWxDb25uZWN0b3JTdHlsZSI6eyIkaWQiOiI0MzE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zIiLCJNYXJnaW4iOnsiJHJlZiI6IjEwNiJ9LCJQYWRkaW5nIjp7IiRpZCI6IjQzMyIsIlRvcCI6MCwiTGVmdCI6MCwiUmlnaHQiOjIsIkJvdHRvbSI6MH0sIkJhY2tncm91bmQiOnsiJGlkIjoiNDM0IiwiQ29sb3IiOnsiJGlkIjoiNDM1IiwiQSI6MjU1LCJSIjoxNTUsIkciOjE4NywiQiI6ODl9fSwiSXNWaXNpYmxlIjp0cnVlLCJXaWR0aCI6MC4wLCJIZWlnaHQiOjE2LjAsIkJvcmRlclN0eWxlIjp7IiRpZCI6IjQzNiIsIkxpbmVDb2xvciI6eyIkaWQiOiI0MzciLCIkdHlwZSI6Ik5MUkUuQ29tbW9uLkRvbS5Tb2xpZENvbG9yQnJ1c2gsIE5MUkUuQ29tbW9uIiwiQ29sb3IiOnsiJGlkIjoiNDM4IiwiQSI6MjU1LCJSIjoyNTUsIkciOjAsIkIiOjB9fSwiTGluZVdlaWdodCI6MC4wLCJMaW5lVHlwZSI6MCwiUGFyZW50U3R5bGUiOm51bGx9LCJQYXJlbnRTdHlsZSI6eyIkcmVmIjoiMTA1In19LCJUaXRsZVN0eWxlIjp7IiRpZCI6IjQzOSIsIkZvbnRTZXR0aW5ncyI6eyIkaWQiOiI0NDA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QxIiwiTGluZUNvbG9yIjpudWxsLCJMaW5lV2VpZ2h0IjowLjAsIkxpbmVUeXBlIjowLCJQYXJlbnRTdHlsZSI6bnVsbH0sIlBhcmVudFN0eWxlIjp7IiRyZWYiOiIxMTMifX0sIkRhdGVTdHlsZSI6eyIkaWQiOiI0NDIiLCJGb250U2V0dGluZ3MiOnsiJGlkIjoiNDQzIiwiRm9udFNpemUiOjEwLCJGb250TmFtZSI6IkNhbGlicmkiLCJJc0JvbGQiOmZhbHNlLCJJc0l0YWxpYyI6ZmFsc2UsIklzVW5kZXJsaW5lZCI6ZmFsc2UsIlBhcmVudFN0eWxlIjp7IiRyZWYiOiIxMjEifX0sIkF1dG9TaXplIjowLCJGb3JlZ3JvdW5kIjp7IiRpZCI6IjQ0NCIsIkNvbG9yIjp7IiRpZCI6IjQ0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Q2IiwiTGluZUNvbG9yIjpudWxsLCJMaW5lV2VpZ2h0IjowLjAsIkxpbmVUeXBlIjowLCJQYXJlbnRTdHlsZSI6bnVsbH0sIlBhcmVudFN0eWxlIjp7IiRyZWYiOiIxMjAifX0sIkRhdGVGb3JtYXQiOnsiJHJlZiI6IjEyNyJ9LCJXZWVrTnVtYmVyaW5nIjp7IiRpZCI6IjQ0NyIsIkZvcm1hdCI6MCwiSXNWaXNpYmxlIjpmYWxzZSwiTGFzdEtub3duVmlzaWJpbGl0eVN0YXRlIjpmYWxzZX0sIklzVmlzaWJsZSI6dHJ1ZSwiUGFyZW50U3R5bGUiOnsiJHJlZiI6Ijg0In19LCJJbmRleCI6MTEsIlNtYXJ0RHVyYXRpb25BY3RpdmF0ZWQiOmZhbHNlLCJEYXRlRm9ybWF0Ijp7IiRyZWYiOiIxMjcifSwiV2Vla051bWJlcmluZyI6eyIkaWQiOiI0NDgiLCJGb3JtYXQiOjAsIklzVmlzaWJsZSI6ZmFsc2UsIkxhc3RLbm93blZpc2liaWxpdHlTdGF0ZSI6ZmFsc2V9LCJJZCI6ImZlODJhMDU0LWViNzItNDg1MS1hOTNmLTZhNjA2NDMyYmZhYyIsIkltcG9ydElkIjpudWxsLCJUaXRsZSI6IlRhc2sgNiIsIk5vdGUiOm51bGwsIkh5cGVybGluayI6eyIkaWQiOiI0NDkiLCJBZGRyZXNzIjpudWxsLCJTdWJBZGRyZXNzIjpudWxsfSwiSXNDaGFuZ2VkIjpmYWxzZSwiSXNOZXciOnRydWV9XSwiU3dpbWxhbmVzIjpbXSwiTXNQcm9qZWN0SXRlbXNUcmVlIjpudWxsLCJNZXRhZGF0YSI6eyIkaWQiOiI0NTA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Ux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NTI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ectangleTimeband"/>
  <p:tag name="OTLTIMEBANDTHREEDEFFECTS" val="Gel"/>
  <p:tag name="OTLTIMEBANDAUTODATERANGE" val="True"/>
  <p:tag name="OTLTIMEBANDSTARTDATE" val="2017-01-05T00:00:00.000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12-20T23:59:00.0000000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1-05T00:00:00.0000000Z"/>
  <p:tag name="OTLENDDATE" val="2021-03-01T23:59:00.0000000Z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2-02T00:00:00.0000000Z"/>
  <p:tag name="OTLENDDATE" val="2021-03-14T23:59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8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3-14T00:00:00.0000000Z"/>
  <p:tag name="OTLENDDATE" val="2021-05-02T23:59:00.0000000Z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4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3-25T00:00:00.0000000Z"/>
  <p:tag name="OTLENDDATE" val="2021-10-20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0-21T00:00:00.0000000Z"/>
  <p:tag name="OTLENDDATE" val="2021-11-15T23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1-16T00:00:00.0000000Z"/>
  <p:tag name="OTLENDDATE" val="2021-12-20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299</TotalTime>
  <Words>327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Algerian</vt:lpstr>
      <vt:lpstr>Arial</vt:lpstr>
      <vt:lpstr>Arial Black</vt:lpstr>
      <vt:lpstr>Bell MT</vt:lpstr>
      <vt:lpstr>Bradley Hand ITC</vt:lpstr>
      <vt:lpstr>Calibri</vt:lpstr>
      <vt:lpstr>Century Gothic</vt:lpstr>
      <vt:lpstr>Corben</vt:lpstr>
      <vt:lpstr>Georgia</vt:lpstr>
      <vt:lpstr>Georgia Pro Cond</vt:lpstr>
      <vt:lpstr>Georgia Pro Light</vt:lpstr>
      <vt:lpstr>Times New Roman</vt:lpstr>
      <vt:lpstr>Vapor Trail</vt:lpstr>
      <vt:lpstr> VIRTUAL MOUSE</vt:lpstr>
      <vt:lpstr>Abstract</vt:lpstr>
      <vt:lpstr>INTRODUCTION</vt:lpstr>
      <vt:lpstr>PowerPoint Presentation</vt:lpstr>
      <vt:lpstr>Flowchart</vt:lpstr>
      <vt:lpstr>List of Modules</vt:lpstr>
      <vt:lpstr>PowerPoint Presentation</vt:lpstr>
      <vt:lpstr>PowerPoint Presentation</vt:lpstr>
      <vt:lpstr>    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MOUSE</dc:title>
  <dc:creator>janani natarajan</dc:creator>
  <cp:lastModifiedBy>143 JANET JESSICA R</cp:lastModifiedBy>
  <cp:revision>5</cp:revision>
  <dcterms:created xsi:type="dcterms:W3CDTF">2021-12-19T13:14:24Z</dcterms:created>
  <dcterms:modified xsi:type="dcterms:W3CDTF">2022-04-04T13:01:12Z</dcterms:modified>
</cp:coreProperties>
</file>