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2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D702-4A50-2E48-9D18-5B2E06BB2BAE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AB21-443F-0345-92DD-705B81E8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pET29b+ ACS L641P GGSGGT His10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2014_04_10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0414_PCRs_for_construction.t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3"/>
          <a:stretch/>
        </p:blipFill>
        <p:spPr>
          <a:xfrm>
            <a:off x="124220" y="2208955"/>
            <a:ext cx="4445745" cy="4293525"/>
          </a:xfrm>
          <a:prstGeom prst="rect">
            <a:avLst/>
          </a:prstGeom>
        </p:spPr>
      </p:pic>
      <p:pic>
        <p:nvPicPr>
          <p:cNvPr id="6" name="Picture 5" descr="Screen Shot 2015-04-13 at 2.47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8"/>
          <a:stretch/>
        </p:blipFill>
        <p:spPr>
          <a:xfrm>
            <a:off x="5905133" y="-1"/>
            <a:ext cx="2660788" cy="2208956"/>
          </a:xfrm>
          <a:prstGeom prst="rect">
            <a:avLst/>
          </a:prstGeom>
        </p:spPr>
      </p:pic>
      <p:pic>
        <p:nvPicPr>
          <p:cNvPr id="7" name="Picture 6" descr="2015-04-13 16.35.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14" y="-1"/>
            <a:ext cx="5535083" cy="3286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4136" y="3272026"/>
            <a:ext cx="254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</a:t>
            </a:r>
            <a:endParaRPr lang="en-US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 descr="Screen Shot 2015-04-14 at 11.48.4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65" y="0"/>
            <a:ext cx="5939842" cy="1758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42314" y="3467967"/>
            <a:ext cx="254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</a:t>
            </a:r>
            <a:endParaRPr lang="en-US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7630" y="4146824"/>
            <a:ext cx="458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do as a 2-piece assembly!</a:t>
            </a:r>
          </a:p>
          <a:p>
            <a:r>
              <a:rPr lang="en-US" dirty="0" smtClean="0"/>
              <a:t>Re-make purification scale products of 7 and 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14 at 11.51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9" y="1207276"/>
            <a:ext cx="2723282" cy="2425656"/>
          </a:xfrm>
          <a:prstGeom prst="rect">
            <a:avLst/>
          </a:prstGeom>
        </p:spPr>
      </p:pic>
      <p:pic>
        <p:nvPicPr>
          <p:cNvPr id="5" name="Picture 4" descr="Screen Shot 2015-04-14 at 12.2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07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417" y="1407808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in Aaron’s </a:t>
            </a:r>
            <a:r>
              <a:rPr lang="en-US" sz="1400" dirty="0" err="1" smtClean="0"/>
              <a:t>thermocycler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95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7 at 3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9160"/>
            <a:ext cx="5919318" cy="1629170"/>
          </a:xfrm>
          <a:prstGeom prst="rect">
            <a:avLst/>
          </a:prstGeom>
        </p:spPr>
      </p:pic>
      <p:pic>
        <p:nvPicPr>
          <p:cNvPr id="4" name="Picture 3" descr="Screen Shot 2015-04-15 at 4.3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6860" cy="188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13510"/>
            <a:ext cx="90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Transformed once 4/14, then desalted and re-transformed 4/16.  Gave 9 colonies to screen.</a:t>
            </a:r>
            <a:endParaRPr lang="en-US" dirty="0"/>
          </a:p>
        </p:txBody>
      </p:sp>
      <p:pic>
        <p:nvPicPr>
          <p:cNvPr id="7" name="Picture 6" descr="150420_colony_PCR_ACSs.t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/>
          <a:stretch/>
        </p:blipFill>
        <p:spPr>
          <a:xfrm>
            <a:off x="5737721" y="4019550"/>
            <a:ext cx="330919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9318" y="3744383"/>
            <a:ext cx="173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2015_04_20 pic: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806194" y="4361765"/>
            <a:ext cx="744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control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678261" y="4943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2204" y="590133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PCR product for 2 off.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535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5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5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5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68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pET29b+ ACS L641P GGSGGT His10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13</cp:revision>
  <cp:lastPrinted>2015-04-13T21:48:50Z</cp:lastPrinted>
  <dcterms:created xsi:type="dcterms:W3CDTF">2015-04-13T21:47:55Z</dcterms:created>
  <dcterms:modified xsi:type="dcterms:W3CDTF">2015-04-20T22:48:35Z</dcterms:modified>
</cp:coreProperties>
</file>