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7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7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898A-D804-A748-AE86-E2632B40C48B}" type="datetimeFigureOut">
              <a:rPr lang="en-US" smtClean="0"/>
              <a:t>8/9/13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A835-5FB4-0141-B19B-D4CF82C6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898A-D804-A748-AE86-E2632B40C48B}" type="datetimeFigureOut">
              <a:rPr lang="en-US" smtClean="0"/>
              <a:t>8/9/13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A835-5FB4-0141-B19B-D4CF82C6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7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898A-D804-A748-AE86-E2632B40C48B}" type="datetimeFigureOut">
              <a:rPr lang="en-US" smtClean="0"/>
              <a:t>8/9/13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A835-5FB4-0141-B19B-D4CF82C6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2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898A-D804-A748-AE86-E2632B40C48B}" type="datetimeFigureOut">
              <a:rPr lang="en-US" smtClean="0"/>
              <a:t>8/9/13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A835-5FB4-0141-B19B-D4CF82C6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2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898A-D804-A748-AE86-E2632B40C48B}" type="datetimeFigureOut">
              <a:rPr lang="en-US" smtClean="0"/>
              <a:t>8/9/13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A835-5FB4-0141-B19B-D4CF82C6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898A-D804-A748-AE86-E2632B40C48B}" type="datetimeFigureOut">
              <a:rPr lang="en-US" smtClean="0"/>
              <a:t>8/9/13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A835-5FB4-0141-B19B-D4CF82C6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4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898A-D804-A748-AE86-E2632B40C48B}" type="datetimeFigureOut">
              <a:rPr lang="en-US" smtClean="0"/>
              <a:t>8/9/13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A835-5FB4-0141-B19B-D4CF82C6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1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898A-D804-A748-AE86-E2632B40C48B}" type="datetimeFigureOut">
              <a:rPr lang="en-US" smtClean="0"/>
              <a:t>8/9/13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A835-5FB4-0141-B19B-D4CF82C6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898A-D804-A748-AE86-E2632B40C48B}" type="datetimeFigureOut">
              <a:rPr lang="en-US" smtClean="0"/>
              <a:t>8/9/13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A835-5FB4-0141-B19B-D4CF82C6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6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898A-D804-A748-AE86-E2632B40C48B}" type="datetimeFigureOut">
              <a:rPr lang="en-US" smtClean="0"/>
              <a:t>8/9/13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A835-5FB4-0141-B19B-D4CF82C6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1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898A-D804-A748-AE86-E2632B40C48B}" type="datetimeFigureOut">
              <a:rPr lang="en-US" smtClean="0"/>
              <a:t>8/9/13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A835-5FB4-0141-B19B-D4CF82C6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8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D898A-D804-A748-AE86-E2632B40C48B}" type="datetimeFigureOut">
              <a:rPr lang="en-US" smtClean="0"/>
              <a:t>8/9/13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DA835-5FB4-0141-B19B-D4CF82C6D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9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06946" y="1664413"/>
            <a:ext cx="6423764" cy="306991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Swap ColE1 origin for p15A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368300" y="4833035"/>
            <a:ext cx="86360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2013_08_09 GIBSON - SWAP ORIGIN to p15A on pHps2 RFP pCM66T</a:t>
            </a:r>
          </a:p>
          <a:p>
            <a:endParaRPr lang="en-US" dirty="0"/>
          </a:p>
          <a:p>
            <a:r>
              <a:rPr lang="en-US" dirty="0" smtClean="0"/>
              <a:t>https://</a:t>
            </a:r>
            <a:r>
              <a:rPr lang="en-US" dirty="0" err="1" smtClean="0"/>
              <a:t>docs.google.com</a:t>
            </a:r>
            <a:r>
              <a:rPr lang="en-US" dirty="0" smtClean="0"/>
              <a:t>/spreadsheet/</a:t>
            </a:r>
            <a:r>
              <a:rPr lang="en-US" dirty="0" err="1" smtClean="0"/>
              <a:t>ccc?key</a:t>
            </a:r>
            <a:r>
              <a:rPr lang="en-US" dirty="0" smtClean="0"/>
              <a:t>=0AlVxrZi130nMdDdqb0JVdHpBLTBwZVZUNjBrMUtlSlE#gid=1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2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486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486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486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486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486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486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486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486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486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48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3-08-09 14.49.2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546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42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486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486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486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48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8-09 at 3.03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154"/>
            <a:ext cx="7373115" cy="171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48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48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486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48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48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48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</Words>
  <Application>Microsoft Macintosh PowerPoint</Application>
  <PresentationFormat>On-screen Show (4:3)</PresentationFormat>
  <Paragraphs>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Janet Matsen</dc:creator>
  <cp:lastModifiedBy>Janet Matsen</cp:lastModifiedBy>
  <cp:revision>1</cp:revision>
  <dcterms:created xsi:type="dcterms:W3CDTF">2013-08-09T22:03:46Z</dcterms:created>
  <dcterms:modified xsi:type="dcterms:W3CDTF">2013-08-09T22:05:53Z</dcterms:modified>
</cp:coreProperties>
</file>