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43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46C8-1784-5247-923B-17AA3D8934BD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AB30-1930-B34A-823E-4A6478D0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912675" y="893755"/>
            <a:ext cx="5173631" cy="4170855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 p15A in for ColE1 in pJ66 (pHps2 RFP pCM66T)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6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3-08-13 at 6.3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4" y="376318"/>
            <a:ext cx="4730592" cy="1680454"/>
          </a:xfrm>
          <a:prstGeom prst="rect">
            <a:avLst/>
          </a:prstGeom>
        </p:spPr>
      </p:pic>
      <p:pic>
        <p:nvPicPr>
          <p:cNvPr id="2" name="Picture 1" descr="Screen Shot 2013-08-13 at 6.3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1" y="1684616"/>
            <a:ext cx="1813859" cy="1231895"/>
          </a:xfrm>
          <a:prstGeom prst="rect">
            <a:avLst/>
          </a:prstGeom>
        </p:spPr>
      </p:pic>
      <p:pic>
        <p:nvPicPr>
          <p:cNvPr id="5" name="Picture 4" descr="2013_08_14 wells 1-12 only 1-6 amplified we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60600"/>
            <a:ext cx="3489158" cy="23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3-08-14 at 1.2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" y="592744"/>
            <a:ext cx="4977780" cy="1436132"/>
          </a:xfrm>
          <a:prstGeom prst="rect">
            <a:avLst/>
          </a:prstGeom>
        </p:spPr>
      </p:pic>
      <p:pic>
        <p:nvPicPr>
          <p:cNvPr id="3" name="Picture 2" descr="Screen Shot 2013-08-14 at 1.26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" y="2019996"/>
            <a:ext cx="1863913" cy="1222238"/>
          </a:xfrm>
          <a:prstGeom prst="rect">
            <a:avLst/>
          </a:prstGeom>
        </p:spPr>
      </p:pic>
      <p:pic>
        <p:nvPicPr>
          <p:cNvPr id="5" name="Picture 4" descr="2013_08_14 well 13 - exp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44" y="2187451"/>
            <a:ext cx="1728834" cy="2877599"/>
          </a:xfrm>
          <a:prstGeom prst="rect">
            <a:avLst/>
          </a:prstGeom>
        </p:spPr>
      </p:pic>
      <p:pic>
        <p:nvPicPr>
          <p:cNvPr id="6" name="Picture 5" descr="2013_08_14 wells 14-19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/>
          <a:stretch/>
        </p:blipFill>
        <p:spPr>
          <a:xfrm>
            <a:off x="4459843" y="2187451"/>
            <a:ext cx="1744579" cy="2775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7644" y="2308941"/>
            <a:ext cx="1622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Well 13 – gel purification needed.  Add Dpn1.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459843" y="2516690"/>
            <a:ext cx="17445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Wels 14-19: Make purification scale of well 15.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3-08-14 at 4.1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339"/>
            <a:ext cx="1830813" cy="1221971"/>
          </a:xfrm>
          <a:prstGeom prst="rect">
            <a:avLst/>
          </a:prstGeom>
        </p:spPr>
      </p:pic>
      <p:pic>
        <p:nvPicPr>
          <p:cNvPr id="3" name="Picture 2" descr="Screen Shot 2013-08-14 at 4.1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92"/>
            <a:ext cx="5923562" cy="629847"/>
          </a:xfrm>
          <a:prstGeom prst="rect">
            <a:avLst/>
          </a:prstGeom>
        </p:spPr>
      </p:pic>
      <p:pic>
        <p:nvPicPr>
          <p:cNvPr id="5" name="Picture 4" descr="2013_08_15 well 20 - test scale before purification - looks perfec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88" y="1178130"/>
            <a:ext cx="739054" cy="4146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172" y="1412006"/>
            <a:ext cx="236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test-scale (3uL) gel of product 20.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0.5 </a:t>
            </a:r>
            <a:r>
              <a:rPr lang="en-US" dirty="0" err="1" smtClean="0"/>
              <a:t>uL</a:t>
            </a:r>
            <a:r>
              <a:rPr lang="en-US" dirty="0" smtClean="0"/>
              <a:t> Dpn1 added for ~ 1hr at 37oC.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3-08-16 at 6.0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2" y="168618"/>
            <a:ext cx="5556115" cy="2579135"/>
          </a:xfrm>
          <a:prstGeom prst="rect">
            <a:avLst/>
          </a:prstGeom>
        </p:spPr>
      </p:pic>
      <p:pic>
        <p:nvPicPr>
          <p:cNvPr id="2" name="Picture 1" descr="2013_08_17 wells 27-39 - exp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4" y="2986321"/>
            <a:ext cx="2430379" cy="2216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901" y="2986321"/>
            <a:ext cx="1776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Wells 27 (control) and colonies 1-10.  Are they all good?  Run 1 </a:t>
            </a:r>
            <a:r>
              <a:rPr lang="en-US" sz="1100" dirty="0" err="1" smtClean="0"/>
              <a:t>uL</a:t>
            </a:r>
            <a:r>
              <a:rPr lang="en-US" sz="1100" dirty="0" smtClean="0"/>
              <a:t> to make skinnier bands &amp; be sure.</a:t>
            </a:r>
            <a:endParaRPr lang="en-US" sz="1100" dirty="0"/>
          </a:p>
        </p:txBody>
      </p:sp>
      <p:pic>
        <p:nvPicPr>
          <p:cNvPr id="7" name="Picture 6" descr="2013_08_17 wells 27 and 40-4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09" y="2986321"/>
            <a:ext cx="1780674" cy="25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3-08-19 at 3.2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" y="157162"/>
            <a:ext cx="8365802" cy="2134017"/>
          </a:xfrm>
          <a:prstGeom prst="rect">
            <a:avLst/>
          </a:prstGeom>
        </p:spPr>
      </p:pic>
      <p:pic>
        <p:nvPicPr>
          <p:cNvPr id="7" name="Picture 6" descr="2013_08_20 wells 46-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63" y="2400741"/>
            <a:ext cx="2931247" cy="35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 flipH="1" flipV="1">
            <a:off x="12181547" y="9878341"/>
            <a:ext cx="175499" cy="21629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82</Words>
  <Application>Microsoft Macintosh PowerPoint</Application>
  <PresentationFormat>On-screen Show (4:3)</PresentationFormat>
  <Paragraphs>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13</cp:revision>
  <cp:lastPrinted>2013-08-19T22:25:11Z</cp:lastPrinted>
  <dcterms:created xsi:type="dcterms:W3CDTF">2013-08-14T01:37:48Z</dcterms:created>
  <dcterms:modified xsi:type="dcterms:W3CDTF">2013-08-20T19:58:48Z</dcterms:modified>
</cp:coreProperties>
</file>