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EB2C-D8DA-524B-8F55-71E9C18F30B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E50-B87A-5148-8549-0B151200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8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EB2C-D8DA-524B-8F55-71E9C18F30B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E50-B87A-5148-8549-0B151200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EB2C-D8DA-524B-8F55-71E9C18F30B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E50-B87A-5148-8549-0B151200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3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EB2C-D8DA-524B-8F55-71E9C18F30B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E50-B87A-5148-8549-0B151200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6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EB2C-D8DA-524B-8F55-71E9C18F30B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E50-B87A-5148-8549-0B151200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8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EB2C-D8DA-524B-8F55-71E9C18F30B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E50-B87A-5148-8549-0B151200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2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EB2C-D8DA-524B-8F55-71E9C18F30B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E50-B87A-5148-8549-0B151200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1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EB2C-D8DA-524B-8F55-71E9C18F30B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E50-B87A-5148-8549-0B151200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EB2C-D8DA-524B-8F55-71E9C18F30B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E50-B87A-5148-8549-0B151200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0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EB2C-D8DA-524B-8F55-71E9C18F30B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E50-B87A-5148-8549-0B151200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7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EB2C-D8DA-524B-8F55-71E9C18F30B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E50-B87A-5148-8549-0B151200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3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0EB2C-D8DA-524B-8F55-71E9C18F30B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94E50-B87A-5148-8549-0B151200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6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0.jp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6927" y="1671577"/>
            <a:ext cx="8526841" cy="22146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pTrc</a:t>
            </a:r>
            <a:r>
              <a:rPr lang="en-US" dirty="0" smtClean="0">
                <a:solidFill>
                  <a:srgbClr val="0000FF"/>
                </a:solidFill>
              </a:rPr>
              <a:t> Msip34_2177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pCM66T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4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0-01 at 5.51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126"/>
            <a:ext cx="8306542" cy="2121740"/>
          </a:xfrm>
          <a:prstGeom prst="rect">
            <a:avLst/>
          </a:prstGeom>
        </p:spPr>
      </p:pic>
      <p:pic>
        <p:nvPicPr>
          <p:cNvPr id="2" name="Picture 1" descr="2013_10_02 wells 1-12 - exp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19" y="2521773"/>
            <a:ext cx="3961710" cy="39121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97591" y="2712110"/>
            <a:ext cx="3068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40 </a:t>
            </a:r>
            <a:r>
              <a:rPr lang="en-US" dirty="0" err="1" smtClean="0"/>
              <a:t>uL</a:t>
            </a:r>
            <a:r>
              <a:rPr lang="en-US" dirty="0" smtClean="0"/>
              <a:t> of well 6</a:t>
            </a:r>
          </a:p>
          <a:p>
            <a:endParaRPr lang="en-US" dirty="0" smtClean="0"/>
          </a:p>
          <a:p>
            <a:r>
              <a:rPr lang="en-US" dirty="0" smtClean="0"/>
              <a:t>Make 80 </a:t>
            </a:r>
            <a:r>
              <a:rPr lang="en-US" dirty="0" err="1" smtClean="0"/>
              <a:t>uL</a:t>
            </a:r>
            <a:r>
              <a:rPr lang="en-US" dirty="0" smtClean="0"/>
              <a:t> of well 7.  May need to gel purify.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9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0-02 at 12.25.1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3"/>
          <a:stretch/>
        </p:blipFill>
        <p:spPr>
          <a:xfrm>
            <a:off x="4092224" y="1110954"/>
            <a:ext cx="2337844" cy="1747031"/>
          </a:xfrm>
          <a:prstGeom prst="rect">
            <a:avLst/>
          </a:prstGeom>
        </p:spPr>
      </p:pic>
      <p:pic>
        <p:nvPicPr>
          <p:cNvPr id="5" name="Picture 4" descr="Screen Shot 2013-10-02 at 12.25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25" y="1110954"/>
            <a:ext cx="1994791" cy="1747031"/>
          </a:xfrm>
          <a:prstGeom prst="rect">
            <a:avLst/>
          </a:prstGeom>
        </p:spPr>
      </p:pic>
      <p:pic>
        <p:nvPicPr>
          <p:cNvPr id="6" name="Picture 5" descr="Screen Shot 2013-10-02 at 12.26.0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373"/>
            <a:ext cx="6247022" cy="779883"/>
          </a:xfrm>
          <a:prstGeom prst="rect">
            <a:avLst/>
          </a:prstGeom>
        </p:spPr>
      </p:pic>
      <p:pic>
        <p:nvPicPr>
          <p:cNvPr id="9" name="Picture 8" descr="2013_10_02 wells 13 &amp; 14 on left -- to right of ladder is different project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1"/>
          <a:stretch/>
        </p:blipFill>
        <p:spPr>
          <a:xfrm>
            <a:off x="6852511" y="493619"/>
            <a:ext cx="1428348" cy="4445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0780" y="3122234"/>
            <a:ext cx="5211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Well 14 worked well enough.  Probably won’t gel purify phantom bands.  PCR backbone instead.</a:t>
            </a:r>
          </a:p>
          <a:p>
            <a:endParaRPr lang="en-US" dirty="0"/>
          </a:p>
          <a:p>
            <a:r>
              <a:rPr lang="en-US" dirty="0" smtClean="0"/>
              <a:t>Do need to re-do well 13.  Try exact same thing for now.</a:t>
            </a:r>
            <a:endParaRPr lang="en-US" dirty="0"/>
          </a:p>
        </p:txBody>
      </p:sp>
      <p:pic>
        <p:nvPicPr>
          <p:cNvPr id="11" name="Picture 10" descr="Screen Shot 2013-10-02 at 6.52.10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2694"/>
            <a:ext cx="7645905" cy="689551"/>
          </a:xfrm>
          <a:prstGeom prst="rect">
            <a:avLst/>
          </a:prstGeom>
        </p:spPr>
      </p:pic>
      <p:pic>
        <p:nvPicPr>
          <p:cNvPr id="12" name="Picture 11" descr="2013_10_02 well 15 - no amplification agai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438" y="4793916"/>
            <a:ext cx="541421" cy="274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0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10-03 at 1.38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29" y="83218"/>
            <a:ext cx="5540966" cy="1257629"/>
          </a:xfrm>
          <a:prstGeom prst="rect">
            <a:avLst/>
          </a:prstGeom>
        </p:spPr>
      </p:pic>
      <p:pic>
        <p:nvPicPr>
          <p:cNvPr id="3" name="Picture 2" descr="Screen Shot 2013-10-03 at 1.38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54" y="1340847"/>
            <a:ext cx="2770483" cy="1754639"/>
          </a:xfrm>
          <a:prstGeom prst="rect">
            <a:avLst/>
          </a:prstGeom>
        </p:spPr>
      </p:pic>
      <p:pic>
        <p:nvPicPr>
          <p:cNvPr id="4" name="Picture 3" descr="Screen Shot 2013-10-03 at 4.59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29" y="3857113"/>
            <a:ext cx="9144000" cy="872613"/>
          </a:xfrm>
          <a:prstGeom prst="rect">
            <a:avLst/>
          </a:prstGeom>
        </p:spPr>
      </p:pic>
      <p:pic>
        <p:nvPicPr>
          <p:cNvPr id="5" name="Picture 4" descr="2013_10_02 well 16-21 - 5 percent DMSO is goo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208" y="175538"/>
            <a:ext cx="1686046" cy="35223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36465" y="740869"/>
            <a:ext cx="239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more of well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3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0-04 at 1.0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5" y="326441"/>
            <a:ext cx="5046792" cy="1852033"/>
          </a:xfrm>
          <a:prstGeom prst="rect">
            <a:avLst/>
          </a:prstGeom>
        </p:spPr>
      </p:pic>
      <p:pic>
        <p:nvPicPr>
          <p:cNvPr id="5" name="Picture 4" descr="2013-10-07 13.41.0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629" y="2301986"/>
            <a:ext cx="5818611" cy="34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3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10-07 at 1.57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92532" cy="1727941"/>
          </a:xfrm>
          <a:prstGeom prst="rect">
            <a:avLst/>
          </a:prstGeom>
        </p:spPr>
      </p:pic>
      <p:pic>
        <p:nvPicPr>
          <p:cNvPr id="3" name="Picture 2" descr="2013_10_07 wells 23-28 colony PC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2707"/>
            <a:ext cx="3799421" cy="35838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7477" y="1972707"/>
            <a:ext cx="3481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Restreak</a:t>
            </a:r>
            <a:r>
              <a:rPr lang="en-US" dirty="0" smtClean="0"/>
              <a:t> colonies 1 &amp; 2.</a:t>
            </a:r>
          </a:p>
          <a:p>
            <a:endParaRPr lang="en-US" dirty="0"/>
          </a:p>
          <a:p>
            <a:r>
              <a:rPr lang="en-US" dirty="0" err="1" smtClean="0"/>
              <a:t>Restreak</a:t>
            </a:r>
            <a:r>
              <a:rPr lang="en-US" dirty="0" smtClean="0"/>
              <a:t> others that look like they might be worth colony PCR-</a:t>
            </a:r>
            <a:r>
              <a:rPr lang="en-US" dirty="0" err="1" smtClean="0"/>
              <a:t>ing</a:t>
            </a:r>
            <a:r>
              <a:rPr lang="en-US" dirty="0" smtClean="0"/>
              <a:t>.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1820" y="1972707"/>
            <a:ext cx="3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Also </a:t>
            </a:r>
            <a:r>
              <a:rPr lang="en-US" dirty="0" err="1" smtClean="0"/>
              <a:t>restreak</a:t>
            </a:r>
            <a:r>
              <a:rPr lang="en-US" dirty="0" smtClean="0"/>
              <a:t> a handful that I haven’t done colony PCR on yet.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3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0-08 at 4.36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9" y="0"/>
            <a:ext cx="6967905" cy="3419435"/>
          </a:xfrm>
          <a:prstGeom prst="rect">
            <a:avLst/>
          </a:prstGeom>
        </p:spPr>
      </p:pic>
      <p:pic>
        <p:nvPicPr>
          <p:cNvPr id="2" name="Picture 1" descr="2013_10_08 colony PCR gel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3063" y="3788490"/>
            <a:ext cx="3903789" cy="3069510"/>
          </a:xfrm>
          <a:prstGeom prst="rect">
            <a:avLst/>
          </a:prstGeom>
        </p:spPr>
      </p:pic>
      <p:pic>
        <p:nvPicPr>
          <p:cNvPr id="3" name="Picture 2" descr="2013_10_08 colony PCR gel 2 - wells 41-43 - forgot to run 4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558" y="3788490"/>
            <a:ext cx="2286403" cy="45610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739039" y="4938288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-1531899" y="4937402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-1294510" y="4928224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-1006704" y="4961071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-799564" y="4960185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9281227" y="2342582"/>
            <a:ext cx="644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4"/>
                </a:solidFill>
              </a:rPr>
              <a:t>1031</a:t>
            </a:r>
            <a:endParaRPr lang="en-US" sz="1050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69407" y="2549727"/>
            <a:ext cx="644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4"/>
                </a:solidFill>
              </a:rPr>
              <a:t>800</a:t>
            </a:r>
            <a:endParaRPr lang="en-US" sz="1050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01379" y="2745923"/>
            <a:ext cx="644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</a:rPr>
              <a:t>6</a:t>
            </a:r>
            <a:r>
              <a:rPr lang="en-US" sz="1050" dirty="0" smtClean="0">
                <a:solidFill>
                  <a:schemeClr val="accent4"/>
                </a:solidFill>
              </a:rPr>
              <a:t>00</a:t>
            </a:r>
            <a:endParaRPr lang="en-US" sz="1050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6144" y="2385795"/>
            <a:ext cx="644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4"/>
                </a:solidFill>
              </a:rPr>
              <a:t>1031</a:t>
            </a:r>
            <a:endParaRPr lang="en-US" sz="1050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9064" y="2592940"/>
            <a:ext cx="644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4"/>
                </a:solidFill>
              </a:rPr>
              <a:t>800</a:t>
            </a:r>
            <a:endParaRPr lang="en-US" sz="1050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8192" y="2832932"/>
            <a:ext cx="644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</a:rPr>
              <a:t>6</a:t>
            </a:r>
            <a:r>
              <a:rPr lang="en-US" sz="1050" dirty="0" smtClean="0">
                <a:solidFill>
                  <a:schemeClr val="accent4"/>
                </a:solidFill>
              </a:rPr>
              <a:t>00</a:t>
            </a:r>
            <a:endParaRPr lang="en-US" sz="1050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84619" y="2876728"/>
            <a:ext cx="356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*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570535" y="4814575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265700" y="4824545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12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-28311" y="4815367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59495" y="4848214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14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10055" y="4847328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92715" y="4847744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16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204298" y="4686045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16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715361" y="4699945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17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006540" y="4686548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18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-2760102" y="4622970"/>
            <a:ext cx="1511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pTrc</a:t>
            </a:r>
            <a:r>
              <a:rPr lang="en-US" sz="1200" dirty="0" smtClean="0"/>
              <a:t> RFP control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523930" y="5101544"/>
            <a:ext cx="1542582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Forgot to run well 44. 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59495" y="4005701"/>
            <a:ext cx="310570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Hard to say if I re-ran something twice.  Re-run #s 11-19 (19 hasn’t been run yet)</a:t>
            </a:r>
          </a:p>
          <a:p>
            <a:r>
              <a:rPr lang="en-US" sz="1200" dirty="0" smtClean="0"/>
              <a:t>Inoculate # 1, 2, 8, 9.  </a:t>
            </a:r>
            <a:r>
              <a:rPr lang="en-US" sz="1200" dirty="0" err="1" smtClean="0"/>
              <a:t>Restreak</a:t>
            </a:r>
            <a:r>
              <a:rPr lang="en-US" sz="1200" dirty="0" smtClean="0"/>
              <a:t> # 10,  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575808" y="3867201"/>
            <a:ext cx="3568192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Re-ran wells 36-44.  </a:t>
            </a:r>
            <a:r>
              <a:rPr lang="en-US" sz="1200" dirty="0" err="1" smtClean="0"/>
              <a:t>Restreak</a:t>
            </a:r>
            <a:r>
              <a:rPr lang="en-US" sz="1200" dirty="0" smtClean="0"/>
              <a:t> 12, 13, 16-19 </a:t>
            </a:r>
            <a:endParaRPr lang="en-US" sz="1200" dirty="0"/>
          </a:p>
        </p:txBody>
      </p:sp>
      <p:pic>
        <p:nvPicPr>
          <p:cNvPr id="31" name="Picture 30" descr="2013_10_08 colony PCR - re-run wells 36-44 - colonies 11-1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08" y="4223511"/>
            <a:ext cx="3397526" cy="3415313"/>
          </a:xfrm>
          <a:prstGeom prst="rect">
            <a:avLst/>
          </a:prstGeom>
        </p:spPr>
      </p:pic>
      <p:pic>
        <p:nvPicPr>
          <p:cNvPr id="32" name="Picture 31" descr="Screen Shot 2013-10-08 at 5.37.50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08" y="4175294"/>
            <a:ext cx="3844235" cy="20658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988722" y="5753921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293557" y="5763891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12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530946" y="5754713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818752" y="5787560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14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069312" y="5786674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7351972" y="5787090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16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652360" y="5777288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17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943539" y="5763891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18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233447" y="5787560"/>
            <a:ext cx="35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775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Colonies sequenced worked great. Committed.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2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10019</TotalTime>
  <Words>195</Words>
  <Application>Microsoft Macintosh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pTrc Msip34_2177 pCM66T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Janet Matsen</dc:creator>
  <cp:lastModifiedBy>Janet Matsen</cp:lastModifiedBy>
  <cp:revision>30</cp:revision>
  <cp:lastPrinted>2013-10-08T17:33:17Z</cp:lastPrinted>
  <dcterms:created xsi:type="dcterms:W3CDTF">2013-10-02T00:52:05Z</dcterms:created>
  <dcterms:modified xsi:type="dcterms:W3CDTF">2013-10-14T20:35:40Z</dcterms:modified>
</cp:coreProperties>
</file>