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1648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8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3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6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8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2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1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0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7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6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6927" y="1671577"/>
            <a:ext cx="8526841" cy="22146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pHps2 (250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 150 </a:t>
            </a:r>
            <a:r>
              <a:rPr lang="en-US" dirty="0" err="1" smtClean="0">
                <a:solidFill>
                  <a:srgbClr val="0000FF"/>
                </a:solidFill>
                <a:sym typeface="Wingdings"/>
              </a:rPr>
              <a:t>bp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) pCM66T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4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10-01 at 5.5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8" y="94012"/>
            <a:ext cx="7164401" cy="1331363"/>
          </a:xfrm>
          <a:prstGeom prst="rect">
            <a:avLst/>
          </a:prstGeom>
        </p:spPr>
      </p:pic>
      <p:pic>
        <p:nvPicPr>
          <p:cNvPr id="7" name="Picture 6" descr="2013_10_02 wells 1-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08" y="1425375"/>
            <a:ext cx="3394829" cy="546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2317" y="1814114"/>
            <a:ext cx="207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40 </a:t>
            </a:r>
            <a:r>
              <a:rPr lang="en-US" dirty="0" err="1" smtClean="0"/>
              <a:t>uL</a:t>
            </a:r>
            <a:r>
              <a:rPr lang="en-US" dirty="0" smtClean="0"/>
              <a:t> of well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9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0-02 at 12.16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933"/>
            <a:ext cx="6012427" cy="589316"/>
          </a:xfrm>
          <a:prstGeom prst="rect">
            <a:avLst/>
          </a:prstGeom>
        </p:spPr>
      </p:pic>
      <p:pic>
        <p:nvPicPr>
          <p:cNvPr id="5" name="Picture 4" descr="Screen Shot 2013-10-02 at 12.17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427" y="481933"/>
            <a:ext cx="2281157" cy="1958819"/>
          </a:xfrm>
          <a:prstGeom prst="rect">
            <a:avLst/>
          </a:prstGeom>
        </p:spPr>
      </p:pic>
      <p:pic>
        <p:nvPicPr>
          <p:cNvPr id="6" name="Picture 5" descr="Screen Shot 2013-10-04 at 1.08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732"/>
            <a:ext cx="5139959" cy="1539505"/>
          </a:xfrm>
          <a:prstGeom prst="rect">
            <a:avLst/>
          </a:prstGeom>
        </p:spPr>
      </p:pic>
      <p:pic>
        <p:nvPicPr>
          <p:cNvPr id="7" name="Picture 6" descr="2013-10-07 13.41.1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510" y="3490553"/>
            <a:ext cx="5671490" cy="336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5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0-07 at 1.50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96980" cy="1562713"/>
          </a:xfrm>
          <a:prstGeom prst="rect">
            <a:avLst/>
          </a:prstGeom>
        </p:spPr>
      </p:pic>
      <p:pic>
        <p:nvPicPr>
          <p:cNvPr id="4" name="Picture 3" descr="2013_10_07 wells 8 - 17 - colony PC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80" y="177381"/>
            <a:ext cx="4494754" cy="3912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316" y="1878904"/>
            <a:ext cx="403016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Accidentally did primers 42 &amp; 212.  pHps2 RFP pCM66T template = 1150 </a:t>
            </a:r>
            <a:r>
              <a:rPr lang="en-US" dirty="0" err="1" smtClean="0"/>
              <a:t>bp.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r>
              <a:rPr lang="en-US" dirty="0" smtClean="0"/>
              <a:t>Desired plasmid = 1050 </a:t>
            </a:r>
            <a:r>
              <a:rPr lang="en-US" dirty="0" err="1" smtClean="0"/>
              <a:t>bp.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line is 1031.  I can’t see if an =y are close &amp; I ran it too long before I thought to take a 2</a:t>
            </a:r>
            <a:r>
              <a:rPr lang="en-US" baseline="30000" dirty="0" smtClean="0"/>
              <a:t>nd</a:t>
            </a:r>
            <a:r>
              <a:rPr lang="en-US" dirty="0" smtClean="0"/>
              <a:t> pic. </a:t>
            </a:r>
          </a:p>
          <a:p>
            <a:endParaRPr lang="en-US" dirty="0"/>
          </a:p>
          <a:p>
            <a:r>
              <a:rPr lang="en-US" dirty="0" smtClean="0"/>
              <a:t>This is a bit subtle… Can I really tell the difference on this gel?</a:t>
            </a:r>
          </a:p>
          <a:p>
            <a:endParaRPr lang="en-US" dirty="0"/>
          </a:p>
          <a:p>
            <a:r>
              <a:rPr lang="en-US" dirty="0" smtClean="0"/>
              <a:t>Actions: </a:t>
            </a:r>
          </a:p>
          <a:p>
            <a:r>
              <a:rPr lang="en-US" dirty="0" err="1" smtClean="0"/>
              <a:t>Restreak</a:t>
            </a:r>
            <a:r>
              <a:rPr lang="en-US" dirty="0" smtClean="0"/>
              <a:t> #s 1, 3, 6, and some I haven’t colony </a:t>
            </a:r>
            <a:r>
              <a:rPr lang="en-US" dirty="0" err="1" smtClean="0"/>
              <a:t>PCRed</a:t>
            </a:r>
            <a:r>
              <a:rPr lang="en-US" dirty="0" smtClean="0"/>
              <a:t> yet.  Give the new ones numbers 10 – 22.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3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10-08 at 10.32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2594" cy="3149035"/>
          </a:xfrm>
          <a:prstGeom prst="rect">
            <a:avLst/>
          </a:prstGeom>
        </p:spPr>
      </p:pic>
      <p:pic>
        <p:nvPicPr>
          <p:cNvPr id="4" name="Picture 3" descr="2013_10_8 colony pcr - gel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33" y="3351900"/>
            <a:ext cx="3540808" cy="31614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9259" y="5097318"/>
            <a:ext cx="29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28220" y="4123177"/>
            <a:ext cx="2225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pHps2 RFP pCM66T control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-1302300" y="17949718"/>
            <a:ext cx="5064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29503" y="5111218"/>
            <a:ext cx="29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6903" y="5111218"/>
            <a:ext cx="29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76123" y="5096432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475923" y="5226934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14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3063" y="5226048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920452" y="5216870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pic>
        <p:nvPicPr>
          <p:cNvPr id="14" name="Picture 13" descr="2013_10_8 colony pcr - gel 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41" y="3355433"/>
            <a:ext cx="2270098" cy="33089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47099" y="4959999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18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554239" y="4959113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19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91628" y="4949935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079434" y="4982782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21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86574" y="4981896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22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18591" y="3364904"/>
            <a:ext cx="3230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 sure why pHps2 RFP plasmid control didn’t amplify… not enough template??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Inoculate #s 3, 6, 11.</a:t>
            </a:r>
          </a:p>
          <a:p>
            <a:r>
              <a:rPr lang="en-US" sz="1200" dirty="0" err="1" smtClean="0"/>
              <a:t>Restreak</a:t>
            </a:r>
            <a:r>
              <a:rPr lang="en-US" sz="1200" dirty="0" smtClean="0"/>
              <a:t> #s 14, 15, 19 on new plate 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709924" y="5056472"/>
            <a:ext cx="644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4"/>
                </a:solidFill>
              </a:rPr>
              <a:t>1031</a:t>
            </a:r>
            <a:endParaRPr lang="en-US" sz="1050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98104" y="5263617"/>
            <a:ext cx="644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4"/>
                </a:solidFill>
              </a:rPr>
              <a:t>800</a:t>
            </a:r>
            <a:endParaRPr lang="en-US" sz="1050" dirty="0">
              <a:solidFill>
                <a:schemeClr val="accent4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30076" y="5459813"/>
            <a:ext cx="644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</a:rPr>
              <a:t>6</a:t>
            </a:r>
            <a:r>
              <a:rPr lang="en-US" sz="1050" dirty="0" smtClean="0">
                <a:solidFill>
                  <a:schemeClr val="accent4"/>
                </a:solidFill>
              </a:rPr>
              <a:t>00</a:t>
            </a:r>
            <a:endParaRPr lang="en-US" sz="1050" dirty="0">
              <a:solidFill>
                <a:schemeClr val="accent4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24841" y="5099685"/>
            <a:ext cx="644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4"/>
                </a:solidFill>
              </a:rPr>
              <a:t>1031</a:t>
            </a:r>
            <a:endParaRPr lang="en-US" sz="1050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67761" y="5306830"/>
            <a:ext cx="644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4"/>
                </a:solidFill>
              </a:rPr>
              <a:t>800</a:t>
            </a:r>
            <a:endParaRPr lang="en-US" sz="1050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66889" y="5546822"/>
            <a:ext cx="644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</a:rPr>
              <a:t>6</a:t>
            </a:r>
            <a:r>
              <a:rPr lang="en-US" sz="1050" dirty="0" smtClean="0">
                <a:solidFill>
                  <a:schemeClr val="accent4"/>
                </a:solidFill>
              </a:rPr>
              <a:t>00</a:t>
            </a:r>
            <a:endParaRPr lang="en-US" sz="1050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13316" y="5590618"/>
            <a:ext cx="356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*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04751" y="5503047"/>
            <a:ext cx="356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*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11891" y="5502161"/>
            <a:ext cx="356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*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13283" y="5501275"/>
            <a:ext cx="356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*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63543" y="5500389"/>
            <a:ext cx="356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*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21815" y="5499503"/>
            <a:ext cx="356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*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33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9724" y="1215307"/>
            <a:ext cx="2583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Colonies looked good.</a:t>
            </a:r>
          </a:p>
          <a:p>
            <a:endParaRPr lang="en-US" dirty="0"/>
          </a:p>
          <a:p>
            <a:r>
              <a:rPr lang="en-US" smtClean="0"/>
              <a:t>Committed.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033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33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33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9834</TotalTime>
  <Words>178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pHps2 (250  150 bp) pCM66T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Janet Matsen</dc:creator>
  <cp:lastModifiedBy>Janet Matsen</cp:lastModifiedBy>
  <cp:revision>22</cp:revision>
  <cp:lastPrinted>2013-10-07T20:58:27Z</cp:lastPrinted>
  <dcterms:created xsi:type="dcterms:W3CDTF">2013-10-02T00:52:05Z</dcterms:created>
  <dcterms:modified xsi:type="dcterms:W3CDTF">2013-10-14T20:43:12Z</dcterms:modified>
</cp:coreProperties>
</file>