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9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0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0EFD-B492-7547-8B47-8F70076A3BB3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B0C6-42E8-8240-AE73-7673EFA0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10-21 at 12.3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44" y="129996"/>
            <a:ext cx="1804250" cy="1731351"/>
          </a:xfrm>
          <a:prstGeom prst="rect">
            <a:avLst/>
          </a:prstGeom>
        </p:spPr>
      </p:pic>
      <p:pic>
        <p:nvPicPr>
          <p:cNvPr id="8" name="Picture 7" descr="2013_10_21 wells 1-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910" y="2977678"/>
            <a:ext cx="2797678" cy="42208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3734" y="2395022"/>
            <a:ext cx="6324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30 </a:t>
            </a:r>
            <a:r>
              <a:rPr lang="en-US" dirty="0" err="1" smtClean="0"/>
              <a:t>uL</a:t>
            </a:r>
            <a:r>
              <a:rPr lang="en-US" dirty="0" smtClean="0"/>
              <a:t> of well 4, which looked great.</a:t>
            </a:r>
          </a:p>
          <a:p>
            <a:r>
              <a:rPr lang="en-US" dirty="0" smtClean="0"/>
              <a:t>Did, but then well 13 looked bad in gel.  Had already done assembly A.  Made 30uL of well 4 again, and it looked good. </a:t>
            </a:r>
            <a:endParaRPr lang="en-US" dirty="0"/>
          </a:p>
        </p:txBody>
      </p:sp>
      <p:pic>
        <p:nvPicPr>
          <p:cNvPr id="10" name="Picture 9" descr="Screen Shot 2013-10-21 at 4.32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319" y="86518"/>
            <a:ext cx="9144000" cy="1774829"/>
          </a:xfrm>
          <a:prstGeom prst="rect">
            <a:avLst/>
          </a:prstGeom>
        </p:spPr>
      </p:pic>
      <p:pic>
        <p:nvPicPr>
          <p:cNvPr id="11" name="Picture 10" descr="2013_10_22 between two ladders are wells 79-8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79"/>
          <a:stretch/>
        </p:blipFill>
        <p:spPr>
          <a:xfrm>
            <a:off x="2703882" y="3318352"/>
            <a:ext cx="806589" cy="3268632"/>
          </a:xfrm>
          <a:prstGeom prst="rect">
            <a:avLst/>
          </a:prstGeom>
        </p:spPr>
      </p:pic>
      <p:pic>
        <p:nvPicPr>
          <p:cNvPr id="12" name="Picture 11" descr="2013_10_22 old well 13 new well 13 and ladder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48" y="3431007"/>
            <a:ext cx="1541701" cy="29648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4419063" y="3562220"/>
            <a:ext cx="160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Well 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040914" y="4046521"/>
            <a:ext cx="160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Well 13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Screen Shot 2013-10-22 at 3.58.0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91" y="4417377"/>
            <a:ext cx="6468297" cy="3553008"/>
          </a:xfrm>
          <a:prstGeom prst="rect">
            <a:avLst/>
          </a:prstGeom>
        </p:spPr>
      </p:pic>
      <p:pic>
        <p:nvPicPr>
          <p:cNvPr id="16" name="Picture 15" descr="Screen Shot 2013-10-22 at 3.58.3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16" y="3318352"/>
            <a:ext cx="6559400" cy="9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2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0-23 at 11.47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490893" cy="2970975"/>
          </a:xfrm>
          <a:prstGeom prst="rect">
            <a:avLst/>
          </a:prstGeom>
        </p:spPr>
      </p:pic>
      <p:pic>
        <p:nvPicPr>
          <p:cNvPr id="5" name="Picture 4" descr="2013_10_23 wells 15-26 - good candidates to restrea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423151"/>
            <a:ext cx="4940499" cy="3291900"/>
          </a:xfrm>
          <a:prstGeom prst="rect">
            <a:avLst/>
          </a:prstGeom>
        </p:spPr>
      </p:pic>
      <p:pic>
        <p:nvPicPr>
          <p:cNvPr id="6" name="Picture 5" descr="2013-10-23 11.43.3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45968" y="2350722"/>
            <a:ext cx="3134793" cy="52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01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01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01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01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44</Words>
  <Application>Microsoft Macintosh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Matsen</dc:creator>
  <cp:lastModifiedBy>Janet Matsen</cp:lastModifiedBy>
  <cp:revision>8</cp:revision>
  <cp:lastPrinted>2013-10-23T18:54:13Z</cp:lastPrinted>
  <dcterms:created xsi:type="dcterms:W3CDTF">2013-10-21T19:38:05Z</dcterms:created>
  <dcterms:modified xsi:type="dcterms:W3CDTF">2013-10-24T00:45:36Z</dcterms:modified>
</cp:coreProperties>
</file>