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2" d="100"/>
          <a:sy n="122" d="100"/>
        </p:scale>
        <p:origin x="-8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75EAC-0EA7-434F-98CB-6DF4DCAD4063}" type="datetimeFigureOut">
              <a:rPr lang="en-US" smtClean="0"/>
              <a:t>12/27/13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87B6B-4C92-7449-B460-9A8BC51CD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50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75EAC-0EA7-434F-98CB-6DF4DCAD4063}" type="datetimeFigureOut">
              <a:rPr lang="en-US" smtClean="0"/>
              <a:t>12/27/13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87B6B-4C92-7449-B460-9A8BC51CD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99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75EAC-0EA7-434F-98CB-6DF4DCAD4063}" type="datetimeFigureOut">
              <a:rPr lang="en-US" smtClean="0"/>
              <a:t>12/27/13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87B6B-4C92-7449-B460-9A8BC51CD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45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75EAC-0EA7-434F-98CB-6DF4DCAD4063}" type="datetimeFigureOut">
              <a:rPr lang="en-US" smtClean="0"/>
              <a:t>12/27/13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87B6B-4C92-7449-B460-9A8BC51CD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38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75EAC-0EA7-434F-98CB-6DF4DCAD4063}" type="datetimeFigureOut">
              <a:rPr lang="en-US" smtClean="0"/>
              <a:t>12/27/13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87B6B-4C92-7449-B460-9A8BC51CD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78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75EAC-0EA7-434F-98CB-6DF4DCAD4063}" type="datetimeFigureOut">
              <a:rPr lang="en-US" smtClean="0"/>
              <a:t>12/27/13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87B6B-4C92-7449-B460-9A8BC51CD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27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75EAC-0EA7-434F-98CB-6DF4DCAD4063}" type="datetimeFigureOut">
              <a:rPr lang="en-US" smtClean="0"/>
              <a:t>12/27/13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87B6B-4C92-7449-B460-9A8BC51CD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12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75EAC-0EA7-434F-98CB-6DF4DCAD4063}" type="datetimeFigureOut">
              <a:rPr lang="en-US" smtClean="0"/>
              <a:t>12/27/13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87B6B-4C92-7449-B460-9A8BC51CD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15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75EAC-0EA7-434F-98CB-6DF4DCAD4063}" type="datetimeFigureOut">
              <a:rPr lang="en-US" smtClean="0"/>
              <a:t>12/27/13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87B6B-4C92-7449-B460-9A8BC51CD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9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75EAC-0EA7-434F-98CB-6DF4DCAD4063}" type="datetimeFigureOut">
              <a:rPr lang="en-US" smtClean="0"/>
              <a:t>12/27/13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87B6B-4C92-7449-B460-9A8BC51CD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68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75EAC-0EA7-434F-98CB-6DF4DCAD4063}" type="datetimeFigureOut">
              <a:rPr lang="en-US" smtClean="0"/>
              <a:t>12/27/13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87B6B-4C92-7449-B460-9A8BC51CD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67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75EAC-0EA7-434F-98CB-6DF4DCAD4063}" type="datetimeFigureOut">
              <a:rPr lang="en-US" smtClean="0"/>
              <a:t>12/27/13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87B6B-4C92-7449-B460-9A8BC51CD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21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2013/12/26: Mutate L641P in pET29b ACS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20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3-12-27 at 11.32.2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041"/>
            <a:ext cx="9144000" cy="2065730"/>
          </a:xfrm>
          <a:prstGeom prst="rect">
            <a:avLst/>
          </a:prstGeom>
        </p:spPr>
      </p:pic>
      <p:pic>
        <p:nvPicPr>
          <p:cNvPr id="5" name="Picture 4" descr="2013_12_27 wells 1-12 didnt work - miniprep nex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30640"/>
            <a:ext cx="4763475" cy="3527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32079" y="2430640"/>
            <a:ext cx="248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Miniprep</a:t>
            </a:r>
            <a:r>
              <a:rPr lang="en-US" dirty="0" smtClean="0"/>
              <a:t> DNA first.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081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3-12-30 at 3.50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1713"/>
            <a:ext cx="9144000" cy="2910893"/>
          </a:xfrm>
          <a:prstGeom prst="rect">
            <a:avLst/>
          </a:prstGeom>
        </p:spPr>
      </p:pic>
      <p:pic>
        <p:nvPicPr>
          <p:cNvPr id="3" name="Picture 2" descr="2013_12_31 wells 13-24 high T and DMSO look goo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06" y="3272605"/>
            <a:ext cx="4655692" cy="35854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31426" y="4587117"/>
            <a:ext cx="2475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Make 30 </a:t>
            </a:r>
            <a:r>
              <a:rPr lang="en-US" dirty="0" err="1" smtClean="0"/>
              <a:t>uL</a:t>
            </a:r>
            <a:r>
              <a:rPr lang="en-US" dirty="0" smtClean="0"/>
              <a:t> of well 18 and 30 </a:t>
            </a:r>
            <a:r>
              <a:rPr lang="en-US" dirty="0" err="1" smtClean="0"/>
              <a:t>uL</a:t>
            </a:r>
            <a:r>
              <a:rPr lang="en-US" dirty="0" smtClean="0"/>
              <a:t> of well 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947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3-12-31 at 10.31.4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801152" cy="951579"/>
          </a:xfrm>
          <a:prstGeom prst="rect">
            <a:avLst/>
          </a:prstGeom>
        </p:spPr>
      </p:pic>
      <p:pic>
        <p:nvPicPr>
          <p:cNvPr id="3" name="Picture 2" descr="Screen Shot 2013-12-31 at 10.32.0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373" y="951579"/>
            <a:ext cx="1777145" cy="1337688"/>
          </a:xfrm>
          <a:prstGeom prst="rect">
            <a:avLst/>
          </a:prstGeom>
        </p:spPr>
      </p:pic>
      <p:pic>
        <p:nvPicPr>
          <p:cNvPr id="5" name="Picture 4" descr="2013_12_31 wells 25-26 - only 25 looks good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255" y="1048742"/>
            <a:ext cx="2838861" cy="59190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25461" y="2954415"/>
            <a:ext cx="3486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½ </a:t>
            </a:r>
            <a:r>
              <a:rPr lang="en-US" dirty="0" err="1" smtClean="0"/>
              <a:t>uL</a:t>
            </a:r>
            <a:r>
              <a:rPr lang="en-US" dirty="0" smtClean="0"/>
              <a:t> of Dpn1 to well 25.</a:t>
            </a:r>
          </a:p>
          <a:p>
            <a:r>
              <a:rPr lang="en-US" dirty="0" smtClean="0"/>
              <a:t>Re-do well 26 exactly the same.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947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3-12-31 at 3.20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14400"/>
          </a:xfrm>
          <a:prstGeom prst="rect">
            <a:avLst/>
          </a:prstGeom>
        </p:spPr>
      </p:pic>
      <p:pic>
        <p:nvPicPr>
          <p:cNvPr id="3" name="Picture 2" descr="Screen Shot 2013-12-31 at 3.20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455" y="914400"/>
            <a:ext cx="2593545" cy="1953944"/>
          </a:xfrm>
          <a:prstGeom prst="rect">
            <a:avLst/>
          </a:prstGeom>
        </p:spPr>
      </p:pic>
      <p:pic>
        <p:nvPicPr>
          <p:cNvPr id="5" name="Picture 4" descr="2013_12_31 well 27 - no good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89" y="1122131"/>
            <a:ext cx="574566" cy="328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947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3-12-31 at 6.20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5670" cy="797190"/>
          </a:xfrm>
          <a:prstGeom prst="rect">
            <a:avLst/>
          </a:prstGeom>
        </p:spPr>
      </p:pic>
      <p:pic>
        <p:nvPicPr>
          <p:cNvPr id="3" name="Picture 2" descr="Screen Shot 2013-12-31 at 6.2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008" y="435434"/>
            <a:ext cx="1332662" cy="988749"/>
          </a:xfrm>
          <a:prstGeom prst="rect">
            <a:avLst/>
          </a:prstGeom>
        </p:spPr>
      </p:pic>
      <p:pic>
        <p:nvPicPr>
          <p:cNvPr id="5" name="Picture 4" descr="2013_12_31 well 28-33 and some messed up versions - all amplified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92" y="1635746"/>
            <a:ext cx="3735038" cy="284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947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1-02 at 3.42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66769" cy="1348300"/>
          </a:xfrm>
          <a:prstGeom prst="rect">
            <a:avLst/>
          </a:prstGeom>
        </p:spPr>
      </p:pic>
      <p:pic>
        <p:nvPicPr>
          <p:cNvPr id="3" name="Picture 2" descr="2014_01_03 colony PCR - template control and wells 1-1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470" y="1865428"/>
            <a:ext cx="3481673" cy="4172733"/>
          </a:xfrm>
          <a:prstGeom prst="rect">
            <a:avLst/>
          </a:prstGeom>
        </p:spPr>
      </p:pic>
      <p:pic>
        <p:nvPicPr>
          <p:cNvPr id="4" name="Picture 3" descr="Screen Shot 2014-01-03 at 5.27.4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0762" y="2433869"/>
            <a:ext cx="5136311" cy="33389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4261929" y="2443131"/>
            <a:ext cx="1404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pET29b+ EV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4455969" y="2449777"/>
            <a:ext cx="1404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pET29b+ ACS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493230" y="2448288"/>
            <a:ext cx="1404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Wells 1-10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21947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1947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20800</TotalTime>
  <Words>55</Words>
  <Application>Microsoft Macintosh PowerPoint</Application>
  <PresentationFormat>On-screen Show (4:3)</PresentationFormat>
  <Paragraphs>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2013/12/26: Mutate L641P in pET29b ACS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2013/12/26: Mutate L641P in pET29b ACS</dc:title>
  <dc:creator>Janet Matsen</dc:creator>
  <cp:lastModifiedBy>Janet Matsen</cp:lastModifiedBy>
  <cp:revision>23</cp:revision>
  <cp:lastPrinted>2014-01-01T02:22:02Z</cp:lastPrinted>
  <dcterms:created xsi:type="dcterms:W3CDTF">2013-12-26T18:49:41Z</dcterms:created>
  <dcterms:modified xsi:type="dcterms:W3CDTF">2014-01-11T01:22:47Z</dcterms:modified>
</cp:coreProperties>
</file>