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33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42D-E5A0-804F-8FC0-8897C0FD7044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2B3F-34E6-7448-A66C-4BC1FE52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6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42D-E5A0-804F-8FC0-8897C0FD7044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2B3F-34E6-7448-A66C-4BC1FE52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3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42D-E5A0-804F-8FC0-8897C0FD7044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2B3F-34E6-7448-A66C-4BC1FE52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8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42D-E5A0-804F-8FC0-8897C0FD7044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2B3F-34E6-7448-A66C-4BC1FE52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1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42D-E5A0-804F-8FC0-8897C0FD7044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2B3F-34E6-7448-A66C-4BC1FE52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1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42D-E5A0-804F-8FC0-8897C0FD7044}" type="datetimeFigureOut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2B3F-34E6-7448-A66C-4BC1FE52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42D-E5A0-804F-8FC0-8897C0FD7044}" type="datetimeFigureOut">
              <a:rPr lang="en-US" smtClean="0"/>
              <a:t>1/28/14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2B3F-34E6-7448-A66C-4BC1FE52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2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42D-E5A0-804F-8FC0-8897C0FD7044}" type="datetimeFigureOut">
              <a:rPr lang="en-US" smtClean="0"/>
              <a:t>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2B3F-34E6-7448-A66C-4BC1FE52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2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42D-E5A0-804F-8FC0-8897C0FD7044}" type="datetimeFigureOut">
              <a:rPr lang="en-US" smtClean="0"/>
              <a:t>1/28/14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2B3F-34E6-7448-A66C-4BC1FE52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42D-E5A0-804F-8FC0-8897C0FD7044}" type="datetimeFigureOut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2B3F-34E6-7448-A66C-4BC1FE52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7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42D-E5A0-804F-8FC0-8897C0FD7044}" type="datetimeFigureOut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2B3F-34E6-7448-A66C-4BC1FE52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642D-E5A0-804F-8FC0-8897C0FD7044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D2B3F-34E6-7448-A66C-4BC1FE52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image" Target="../media/image27.png"/><Relationship Id="rId5" Type="http://schemas.openxmlformats.org/officeDocument/2006/relationships/image" Target="../media/image28.jpg"/><Relationship Id="rId6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1-24 at 2.55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6911" cy="2711533"/>
          </a:xfrm>
          <a:prstGeom prst="rect">
            <a:avLst/>
          </a:prstGeom>
        </p:spPr>
      </p:pic>
      <p:pic>
        <p:nvPicPr>
          <p:cNvPr id="5" name="Picture 4" descr="Screen Shot 2014-01-24 at 2.53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272" y="2364350"/>
            <a:ext cx="1568798" cy="1121798"/>
          </a:xfrm>
          <a:prstGeom prst="rect">
            <a:avLst/>
          </a:prstGeom>
        </p:spPr>
      </p:pic>
      <p:pic>
        <p:nvPicPr>
          <p:cNvPr id="8" name="Picture 7" descr="2014_01_27 wells 13-2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59" y="3652580"/>
            <a:ext cx="3961136" cy="4369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24922" y="3917570"/>
            <a:ext cx="1324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Strategy 3 piece 1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249809" y="3718509"/>
            <a:ext cx="0" cy="35997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49809" y="3917570"/>
            <a:ext cx="13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Strategy 3 piece 2</a:t>
            </a:r>
          </a:p>
          <a:p>
            <a:r>
              <a:rPr lang="en-US" sz="1200" dirty="0" smtClean="0"/>
              <a:t>Wanted 4.7kb</a:t>
            </a:r>
          </a:p>
          <a:p>
            <a:r>
              <a:rPr lang="en-US" sz="1200" dirty="0" smtClean="0"/>
              <a:t>Got nothing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296189" y="5918048"/>
            <a:ext cx="496763" cy="278756"/>
          </a:xfrm>
          <a:prstGeom prst="rect">
            <a:avLst/>
          </a:prstGeom>
          <a:noFill/>
          <a:ln w="19050" cmpd="sng">
            <a:solidFill>
              <a:srgbClr val="C3D6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49809" y="5430901"/>
            <a:ext cx="1324887" cy="278756"/>
          </a:xfrm>
          <a:prstGeom prst="rect">
            <a:avLst/>
          </a:prstGeom>
          <a:noFill/>
          <a:ln w="19050" cmpd="sng">
            <a:solidFill>
              <a:srgbClr val="C3D6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2014_01_27 wells 1-12 -exp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6" y="3568534"/>
            <a:ext cx="3877157" cy="3435382"/>
          </a:xfrm>
          <a:prstGeom prst="rect">
            <a:avLst/>
          </a:prstGeom>
        </p:spPr>
      </p:pic>
      <p:pic>
        <p:nvPicPr>
          <p:cNvPr id="18" name="Picture 17" descr="2014_01_27 wells 13-20 - EXP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310" y="7602898"/>
            <a:ext cx="3461614" cy="307273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4005" y="4056069"/>
            <a:ext cx="87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As one piece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677304" y="3258264"/>
            <a:ext cx="0" cy="35997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14076" y="3410664"/>
            <a:ext cx="0" cy="35997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7304" y="4056069"/>
            <a:ext cx="87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Strategy 2</a:t>
            </a:r>
          </a:p>
          <a:p>
            <a:r>
              <a:rPr lang="en-US" sz="1200" dirty="0" smtClean="0"/>
              <a:t>Piece 1</a:t>
            </a:r>
          </a:p>
          <a:p>
            <a:r>
              <a:rPr lang="en-US" sz="1200" dirty="0" smtClean="0"/>
              <a:t>2.6kb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782156" y="3763954"/>
            <a:ext cx="1055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Strategy 2</a:t>
            </a:r>
          </a:p>
          <a:p>
            <a:r>
              <a:rPr lang="en-US" sz="1200" dirty="0" smtClean="0"/>
              <a:t>Piece 2</a:t>
            </a:r>
          </a:p>
          <a:p>
            <a:r>
              <a:rPr lang="en-US" sz="1200" dirty="0" smtClean="0"/>
              <a:t>3.9kb</a:t>
            </a:r>
          </a:p>
          <a:p>
            <a:r>
              <a:rPr lang="en-US" sz="1200" dirty="0" smtClean="0"/>
              <a:t>Got nothing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2642091" y="4912467"/>
            <a:ext cx="1287292" cy="278756"/>
          </a:xfrm>
          <a:prstGeom prst="rect">
            <a:avLst/>
          </a:prstGeom>
          <a:noFill/>
          <a:ln w="19050" cmpd="sng">
            <a:solidFill>
              <a:srgbClr val="C3D6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05318" y="5064867"/>
            <a:ext cx="870831" cy="278756"/>
          </a:xfrm>
          <a:prstGeom prst="rect">
            <a:avLst/>
          </a:prstGeom>
          <a:noFill/>
          <a:ln w="19050" cmpd="sng">
            <a:solidFill>
              <a:srgbClr val="C3D6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727311" y="3972405"/>
            <a:ext cx="13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Try Strat2 piece 2 and Strat3 piece 3 again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3758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00471" y="11644341"/>
            <a:ext cx="925702" cy="559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5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014_01_27 wells 21-3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2" y="1908567"/>
            <a:ext cx="3662353" cy="3005429"/>
          </a:xfrm>
          <a:prstGeom prst="rect">
            <a:avLst/>
          </a:prstGeom>
        </p:spPr>
      </p:pic>
      <p:pic>
        <p:nvPicPr>
          <p:cNvPr id="8" name="Picture 7" descr="2014_01_27 wells 127-142 - exp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"/>
          <a:stretch/>
        </p:blipFill>
        <p:spPr>
          <a:xfrm rot="21446703">
            <a:off x="-108846" y="2040347"/>
            <a:ext cx="6035613" cy="5524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800471" y="11644341"/>
            <a:ext cx="925702" cy="559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Shot 2014-01-27 at 12.56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832"/>
            <a:ext cx="6851472" cy="16594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75203" y="3838611"/>
            <a:ext cx="5564732" cy="539814"/>
          </a:xfrm>
          <a:prstGeom prst="rect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4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00471" y="11644341"/>
            <a:ext cx="925702" cy="559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 Shot 2014-01-27 at 5.4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63600" cy="15875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7469673" y="-7627160"/>
            <a:ext cx="925702" cy="559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2014_01_28 - 9AM (1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9354"/>
            <a:ext cx="3807251" cy="44803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984" y="4368074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Well 33</a:t>
            </a:r>
          </a:p>
          <a:p>
            <a:pPr algn="ctr"/>
            <a:r>
              <a:rPr lang="en-US" sz="600" dirty="0" smtClean="0"/>
              <a:t>819bp</a:t>
            </a:r>
            <a:endParaRPr lang="en-US" sz="600" dirty="0"/>
          </a:p>
        </p:txBody>
      </p:sp>
      <p:sp>
        <p:nvSpPr>
          <p:cNvPr id="7" name="Rectangle 6"/>
          <p:cNvSpPr/>
          <p:nvPr/>
        </p:nvSpPr>
        <p:spPr>
          <a:xfrm>
            <a:off x="687505" y="5137138"/>
            <a:ext cx="305655" cy="153107"/>
          </a:xfrm>
          <a:prstGeom prst="rect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1936" y="403843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Well 35</a:t>
            </a:r>
          </a:p>
          <a:p>
            <a:pPr algn="ctr"/>
            <a:r>
              <a:rPr lang="en-US" sz="600" dirty="0" smtClean="0"/>
              <a:t>2.6kb</a:t>
            </a:r>
            <a:endParaRPr lang="en-US" sz="600" dirty="0"/>
          </a:p>
        </p:txBody>
      </p:sp>
      <p:sp>
        <p:nvSpPr>
          <p:cNvPr id="10" name="TextBox 9"/>
          <p:cNvSpPr txBox="1"/>
          <p:nvPr/>
        </p:nvSpPr>
        <p:spPr>
          <a:xfrm>
            <a:off x="1290291" y="384076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Well 36</a:t>
            </a:r>
          </a:p>
          <a:p>
            <a:pPr algn="ctr"/>
            <a:r>
              <a:rPr lang="en-US" sz="600" dirty="0" smtClean="0"/>
              <a:t>3.4kb</a:t>
            </a:r>
            <a:endParaRPr lang="en-US" sz="6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5242" y="364097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Well 37</a:t>
            </a:r>
          </a:p>
          <a:p>
            <a:pPr algn="ctr"/>
            <a:r>
              <a:rPr lang="en-US" sz="600" dirty="0" smtClean="0"/>
              <a:t>3.9kb</a:t>
            </a:r>
            <a:endParaRPr lang="en-US" sz="600" dirty="0"/>
          </a:p>
        </p:txBody>
      </p:sp>
      <p:sp>
        <p:nvSpPr>
          <p:cNvPr id="12" name="TextBox 11"/>
          <p:cNvSpPr txBox="1"/>
          <p:nvPr/>
        </p:nvSpPr>
        <p:spPr>
          <a:xfrm>
            <a:off x="1932899" y="364097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Well 38</a:t>
            </a:r>
          </a:p>
          <a:p>
            <a:pPr algn="ctr"/>
            <a:r>
              <a:rPr lang="en-US" sz="600" dirty="0" smtClean="0"/>
              <a:t>4.7kb</a:t>
            </a:r>
            <a:endParaRPr lang="en-US" sz="600" dirty="0"/>
          </a:p>
        </p:txBody>
      </p:sp>
      <p:sp>
        <p:nvSpPr>
          <p:cNvPr id="13" name="TextBox 12"/>
          <p:cNvSpPr txBox="1"/>
          <p:nvPr/>
        </p:nvSpPr>
        <p:spPr>
          <a:xfrm>
            <a:off x="2182984" y="3498182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Well 39</a:t>
            </a:r>
          </a:p>
          <a:p>
            <a:pPr algn="ctr"/>
            <a:r>
              <a:rPr lang="en-US" sz="600" dirty="0" smtClean="0"/>
              <a:t>5.6kb</a:t>
            </a:r>
            <a:endParaRPr lang="en-US" sz="600" dirty="0"/>
          </a:p>
        </p:txBody>
      </p:sp>
      <p:sp>
        <p:nvSpPr>
          <p:cNvPr id="14" name="TextBox 13"/>
          <p:cNvSpPr txBox="1"/>
          <p:nvPr/>
        </p:nvSpPr>
        <p:spPr>
          <a:xfrm>
            <a:off x="2398204" y="3334708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Well 40</a:t>
            </a:r>
          </a:p>
          <a:p>
            <a:pPr algn="ctr"/>
            <a:r>
              <a:rPr lang="en-US" sz="600" dirty="0" smtClean="0"/>
              <a:t>6.0kb</a:t>
            </a:r>
            <a:endParaRPr lang="en-US" sz="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44215" y="3185879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Well 41</a:t>
            </a:r>
          </a:p>
          <a:p>
            <a:pPr algn="ctr"/>
            <a:r>
              <a:rPr lang="en-US" sz="600" dirty="0" smtClean="0"/>
              <a:t>6.4kb</a:t>
            </a:r>
            <a:endParaRPr lang="en-US" sz="600" dirty="0"/>
          </a:p>
        </p:txBody>
      </p:sp>
      <p:sp>
        <p:nvSpPr>
          <p:cNvPr id="16" name="Rectangle 15"/>
          <p:cNvSpPr/>
          <p:nvPr/>
        </p:nvSpPr>
        <p:spPr>
          <a:xfrm>
            <a:off x="943931" y="4426330"/>
            <a:ext cx="305655" cy="153107"/>
          </a:xfrm>
          <a:prstGeom prst="rect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133" y="424216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Well 34</a:t>
            </a:r>
          </a:p>
          <a:p>
            <a:pPr algn="ctr"/>
            <a:r>
              <a:rPr lang="en-US" sz="600" dirty="0" smtClean="0"/>
              <a:t>1.9kb</a:t>
            </a:r>
            <a:endParaRPr lang="en-US" sz="600" dirty="0"/>
          </a:p>
        </p:txBody>
      </p:sp>
      <p:sp>
        <p:nvSpPr>
          <p:cNvPr id="17" name="Rectangle 16"/>
          <p:cNvSpPr/>
          <p:nvPr/>
        </p:nvSpPr>
        <p:spPr>
          <a:xfrm>
            <a:off x="1169587" y="4315436"/>
            <a:ext cx="305655" cy="153107"/>
          </a:xfrm>
          <a:prstGeom prst="rect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72940" y="4157472"/>
            <a:ext cx="305655" cy="153107"/>
          </a:xfrm>
          <a:prstGeom prst="rect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30156" y="3969501"/>
            <a:ext cx="305655" cy="153107"/>
          </a:xfrm>
          <a:prstGeom prst="rect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60370" y="3849747"/>
            <a:ext cx="305655" cy="153107"/>
          </a:xfrm>
          <a:prstGeom prst="rect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91387" y="3745870"/>
            <a:ext cx="305655" cy="153107"/>
          </a:xfrm>
          <a:prstGeom prst="rect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25675" y="3669316"/>
            <a:ext cx="305655" cy="153107"/>
          </a:xfrm>
          <a:prstGeom prst="rect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74956" y="2491228"/>
            <a:ext cx="396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None of this worked!  Try again with a brand new stock of primer 294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00471" y="11644341"/>
            <a:ext cx="925702" cy="559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7469673" y="-7627160"/>
            <a:ext cx="925702" cy="559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Shot 2014-01-28 at 11.25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25599" cy="3675724"/>
          </a:xfrm>
          <a:prstGeom prst="rect">
            <a:avLst/>
          </a:prstGeom>
        </p:spPr>
      </p:pic>
      <p:pic>
        <p:nvPicPr>
          <p:cNvPr id="4" name="Picture 3" descr="2014_01_28 - 6pm - gel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7" y="3753124"/>
            <a:ext cx="3674285" cy="3320643"/>
          </a:xfrm>
          <a:prstGeom prst="rect">
            <a:avLst/>
          </a:prstGeom>
        </p:spPr>
      </p:pic>
      <p:pic>
        <p:nvPicPr>
          <p:cNvPr id="6" name="Picture 5" descr="2014_01_28 - 6pm - gel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276" y="3753124"/>
            <a:ext cx="3764194" cy="3002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736" y="3894211"/>
            <a:ext cx="221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Wells 51-59</a:t>
            </a:r>
          </a:p>
          <a:p>
            <a:r>
              <a:rPr lang="en-US" dirty="0" smtClean="0"/>
              <a:t>Primer 105 works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9353" y="3894211"/>
            <a:ext cx="77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Wells 45-47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9483" y="4064977"/>
            <a:ext cx="77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Wells 42-44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7856" y="3883584"/>
            <a:ext cx="221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Wells 60-68</a:t>
            </a:r>
          </a:p>
          <a:p>
            <a:r>
              <a:rPr lang="en-US" sz="1400" dirty="0" smtClean="0"/>
              <a:t>Primer 294 doesn’t work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515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4-01-30 at 10.41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6" y="1081198"/>
            <a:ext cx="6693661" cy="17193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800471" y="11644341"/>
            <a:ext cx="925702" cy="559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7469673" y="-7627160"/>
            <a:ext cx="925702" cy="559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828" y="838551"/>
            <a:ext cx="417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Try new strategy with primers 300 and 301</a:t>
            </a:r>
            <a:endParaRPr lang="en-US" sz="1400" dirty="0"/>
          </a:p>
        </p:txBody>
      </p:sp>
      <p:pic>
        <p:nvPicPr>
          <p:cNvPr id="6" name="Picture 5" descr="Screen Shot 2014-01-29 at 5.00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167" y="2383806"/>
            <a:ext cx="1383913" cy="9866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9236"/>
          <a:stretch/>
        </p:blipFill>
        <p:spPr>
          <a:xfrm>
            <a:off x="846629" y="3140780"/>
            <a:ext cx="3021130" cy="30038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29628" y="3370485"/>
            <a:ext cx="3858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One pair of tubes wasn’t in the strip holder position when I opened it, but I think it was 73&amp;74 which amplified fine so it probably popped out when the lid opened. </a:t>
            </a:r>
          </a:p>
          <a:p>
            <a:endParaRPr lang="en-US" sz="1400" dirty="0"/>
          </a:p>
          <a:p>
            <a:r>
              <a:rPr lang="en-US" sz="1400" dirty="0" smtClean="0"/>
              <a:t>Strategy 4 insert seems a little big, but I double checked that 4714 </a:t>
            </a:r>
            <a:r>
              <a:rPr lang="en-US" sz="1400" dirty="0" err="1" smtClean="0"/>
              <a:t>bp</a:t>
            </a:r>
            <a:r>
              <a:rPr lang="en-US" sz="1400" dirty="0" smtClean="0"/>
              <a:t> is what was expected.  Run gel a little longer and see if it looks like it is below the 5kb line. </a:t>
            </a:r>
          </a:p>
          <a:p>
            <a:endParaRPr lang="en-US" sz="1400" dirty="0"/>
          </a:p>
          <a:p>
            <a:r>
              <a:rPr lang="en-US" sz="1400" dirty="0" smtClean="0"/>
              <a:t>Anyway, make more PCR product for assembly later. 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517853" y="4632379"/>
            <a:ext cx="419625" cy="153107"/>
          </a:xfrm>
          <a:prstGeom prst="rect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19971" y="4032813"/>
            <a:ext cx="419625" cy="153107"/>
          </a:xfrm>
          <a:prstGeom prst="rect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9763" y="4177267"/>
            <a:ext cx="384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4000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603058" y="4599704"/>
            <a:ext cx="384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2000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611200" y="4370261"/>
            <a:ext cx="384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3000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9763" y="4032813"/>
            <a:ext cx="384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5000</a:t>
            </a:r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775966" y="3987335"/>
            <a:ext cx="7489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? Too big? </a:t>
            </a:r>
            <a:endParaRPr lang="en-US" sz="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015" y="3212617"/>
            <a:ext cx="2664911" cy="335423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311650" y="5442292"/>
            <a:ext cx="384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4000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9323409" y="5142314"/>
            <a:ext cx="384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5000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8571223" y="3185818"/>
            <a:ext cx="28231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Re-ran a little of well 74 to check size.  It looks a little big but I’m not worried about it yet.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515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00471" y="11644341"/>
            <a:ext cx="925702" cy="559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7469673" y="-7627160"/>
            <a:ext cx="925702" cy="559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Shot 2014-01-30 at 10.42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749"/>
            <a:ext cx="5841637" cy="764402"/>
          </a:xfrm>
          <a:prstGeom prst="rect">
            <a:avLst/>
          </a:prstGeom>
        </p:spPr>
      </p:pic>
      <p:pic>
        <p:nvPicPr>
          <p:cNvPr id="6" name="Picture 5" descr="Screen Shot 2014-01-30 at 10.41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05" y="1068151"/>
            <a:ext cx="1663632" cy="1313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32" y="3565685"/>
            <a:ext cx="1395245" cy="25250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7738" y="3565685"/>
            <a:ext cx="21202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Accidentally ran the products too long on the gel (47 min!) so wait until after PCR cleanup to see results.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515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00471" y="11644341"/>
            <a:ext cx="925702" cy="559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7469673" y="-7627160"/>
            <a:ext cx="925702" cy="559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387"/>
          <a:stretch/>
        </p:blipFill>
        <p:spPr>
          <a:xfrm>
            <a:off x="869038" y="806206"/>
            <a:ext cx="1570456" cy="3708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7391" y="805919"/>
            <a:ext cx="241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~1.5uL from </a:t>
            </a:r>
            <a:r>
              <a:rPr lang="en-US" dirty="0" err="1" smtClean="0"/>
              <a:t>nano</a:t>
            </a:r>
            <a:r>
              <a:rPr lang="en-US" dirty="0" smtClean="0"/>
              <a:t> drop</a:t>
            </a:r>
            <a:endParaRPr lang="en-US" dirty="0"/>
          </a:p>
        </p:txBody>
      </p:sp>
      <p:pic>
        <p:nvPicPr>
          <p:cNvPr id="6" name="Picture 5" descr="Screen Shot 2014-01-30 at 7.01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961" y="2804403"/>
            <a:ext cx="3903691" cy="10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5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00471" y="11644341"/>
            <a:ext cx="925702" cy="559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 Shot 2014-02-01 at 2.5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"/>
            <a:ext cx="4444857" cy="2133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90" y="2340627"/>
            <a:ext cx="3836609" cy="30115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185" y="2340627"/>
            <a:ext cx="346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Colonies probably weren’t actually Amp resistant.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515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00471" y="11644341"/>
            <a:ext cx="925702" cy="559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 Shot 2014-02-05 at 2.52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11"/>
            <a:ext cx="4315509" cy="2805659"/>
          </a:xfrm>
          <a:prstGeom prst="rect">
            <a:avLst/>
          </a:prstGeom>
        </p:spPr>
      </p:pic>
      <p:pic>
        <p:nvPicPr>
          <p:cNvPr id="4" name="Picture 3" descr="2014_03_04 colony pcr gel 1 - colonies 1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693" y="2909170"/>
            <a:ext cx="3240525" cy="3706788"/>
          </a:xfrm>
          <a:prstGeom prst="rect">
            <a:avLst/>
          </a:prstGeom>
        </p:spPr>
      </p:pic>
      <p:pic>
        <p:nvPicPr>
          <p:cNvPr id="7" name="Picture 6" descr="Screen Shot 2014-02-05 at 8.33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1" y="1946181"/>
            <a:ext cx="3102721" cy="837460"/>
          </a:xfrm>
          <a:prstGeom prst="rect">
            <a:avLst/>
          </a:prstGeom>
        </p:spPr>
      </p:pic>
      <p:pic>
        <p:nvPicPr>
          <p:cNvPr id="8" name="Picture 7" descr="2014_03_05 colony pcr gel 2 - exp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602" y="2909170"/>
            <a:ext cx="3391814" cy="4068230"/>
          </a:xfrm>
          <a:prstGeom prst="rect">
            <a:avLst/>
          </a:prstGeom>
        </p:spPr>
      </p:pic>
      <p:pic>
        <p:nvPicPr>
          <p:cNvPr id="9" name="Picture 8" descr="2014_03_05 colony pcr gel 3 - exp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416" y="2938281"/>
            <a:ext cx="1497827" cy="406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5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18323</TotalTime>
  <Words>264</Words>
  <Application>Microsoft Macintosh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Janet Matsen</dc:creator>
  <cp:lastModifiedBy>Janet Matsen</cp:lastModifiedBy>
  <cp:revision>49</cp:revision>
  <cp:lastPrinted>2014-02-05T22:52:47Z</cp:lastPrinted>
  <dcterms:created xsi:type="dcterms:W3CDTF">2014-01-24T22:53:51Z</dcterms:created>
  <dcterms:modified xsi:type="dcterms:W3CDTF">2014-02-06T18:27:54Z</dcterms:modified>
</cp:coreProperties>
</file>