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ti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6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D00D-E105-AE4C-B7BB-7A1A8C9AF5E2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7BCA-9995-DA49-8735-E787B3BE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8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D00D-E105-AE4C-B7BB-7A1A8C9AF5E2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7BCA-9995-DA49-8735-E787B3BE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5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D00D-E105-AE4C-B7BB-7A1A8C9AF5E2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7BCA-9995-DA49-8735-E787B3BE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4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D00D-E105-AE4C-B7BB-7A1A8C9AF5E2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7BCA-9995-DA49-8735-E787B3BE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6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D00D-E105-AE4C-B7BB-7A1A8C9AF5E2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7BCA-9995-DA49-8735-E787B3BE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D00D-E105-AE4C-B7BB-7A1A8C9AF5E2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7BCA-9995-DA49-8735-E787B3BE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8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D00D-E105-AE4C-B7BB-7A1A8C9AF5E2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7BCA-9995-DA49-8735-E787B3BE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D00D-E105-AE4C-B7BB-7A1A8C9AF5E2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7BCA-9995-DA49-8735-E787B3BE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7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D00D-E105-AE4C-B7BB-7A1A8C9AF5E2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7BCA-9995-DA49-8735-E787B3BE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D00D-E105-AE4C-B7BB-7A1A8C9AF5E2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7BCA-9995-DA49-8735-E787B3BE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9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D00D-E105-AE4C-B7BB-7A1A8C9AF5E2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7BCA-9995-DA49-8735-E787B3BE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BD00D-E105-AE4C-B7BB-7A1A8C9AF5E2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17BCA-9995-DA49-8735-E787B3BE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t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tif"/><Relationship Id="rId5" Type="http://schemas.openxmlformats.org/officeDocument/2006/relationships/image" Target="../media/image8.t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4-10 at 12.19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17004" cy="1547607"/>
          </a:xfrm>
          <a:prstGeom prst="rect">
            <a:avLst/>
          </a:prstGeom>
        </p:spPr>
      </p:pic>
      <p:pic>
        <p:nvPicPr>
          <p:cNvPr id="11" name="Picture 10" descr="150410_5PM--right_set_is_col_PCR.t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2770"/>
          <a:stretch/>
        </p:blipFill>
        <p:spPr>
          <a:xfrm>
            <a:off x="645606" y="1101105"/>
            <a:ext cx="2485602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1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13 at 12.01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39858" cy="861330"/>
          </a:xfrm>
          <a:prstGeom prst="rect">
            <a:avLst/>
          </a:prstGeom>
        </p:spPr>
      </p:pic>
      <p:pic>
        <p:nvPicPr>
          <p:cNvPr id="4" name="Picture 3" descr="150414_PCR_troubleshoot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02" y="1102245"/>
            <a:ext cx="1544320" cy="2524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4293" y="1102245"/>
            <a:ext cx="2955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 added the Midori Green DNA dye directly to the tube, which I believe caused the smear.  </a:t>
            </a:r>
          </a:p>
          <a:p>
            <a:endParaRPr lang="en-US" sz="1400" dirty="0"/>
          </a:p>
          <a:p>
            <a:r>
              <a:rPr lang="en-US" sz="1400" dirty="0" smtClean="0"/>
              <a:t>The point is that the two primers work individually. </a:t>
            </a:r>
          </a:p>
          <a:p>
            <a:endParaRPr lang="en-US" sz="1400" dirty="0"/>
          </a:p>
          <a:p>
            <a:r>
              <a:rPr lang="en-US" sz="1400" dirty="0" smtClean="0"/>
              <a:t>These primers are not suitable for the extension, but I showed today that </a:t>
            </a:r>
          </a:p>
        </p:txBody>
      </p:sp>
    </p:spTree>
    <p:extLst>
      <p:ext uri="{BB962C8B-B14F-4D97-AF65-F5344CB8AC3E}">
        <p14:creationId xmlns:p14="http://schemas.microsoft.com/office/powerpoint/2010/main" val="200268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14 at 1.34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47325" cy="677689"/>
          </a:xfrm>
          <a:prstGeom prst="rect">
            <a:avLst/>
          </a:prstGeom>
        </p:spPr>
      </p:pic>
      <p:pic>
        <p:nvPicPr>
          <p:cNvPr id="3" name="Picture 2" descr="Screen Shot 2015-04-14 at 1.35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268" y="677689"/>
            <a:ext cx="2179057" cy="1979667"/>
          </a:xfrm>
          <a:prstGeom prst="rect">
            <a:avLst/>
          </a:prstGeom>
        </p:spPr>
      </p:pic>
      <p:pic>
        <p:nvPicPr>
          <p:cNvPr id="4" name="Picture 3" descr="150414_wells_10-11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76" y="3286340"/>
            <a:ext cx="1000760" cy="2113280"/>
          </a:xfrm>
          <a:prstGeom prst="rect">
            <a:avLst/>
          </a:prstGeom>
        </p:spPr>
      </p:pic>
      <p:pic>
        <p:nvPicPr>
          <p:cNvPr id="5" name="Picture 4" descr="150414_wells_10-11--exp2.t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412" y="3771089"/>
            <a:ext cx="889000" cy="283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2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15 at 4.35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02"/>
            <a:ext cx="5556259" cy="1926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113510"/>
            <a:ext cx="904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Transformed once 4/14, then desalted and re-transformed 4/16.  Gave 3 colonies to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5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17 at 3.12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996"/>
            <a:ext cx="5919318" cy="1026820"/>
          </a:xfrm>
          <a:prstGeom prst="rect">
            <a:avLst/>
          </a:prstGeom>
        </p:spPr>
      </p:pic>
      <p:pic>
        <p:nvPicPr>
          <p:cNvPr id="3" name="Picture 2" descr="150420_colony_PCR_ACSs.t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80"/>
          <a:stretch/>
        </p:blipFill>
        <p:spPr>
          <a:xfrm>
            <a:off x="357472" y="3098526"/>
            <a:ext cx="1736463" cy="2682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069" y="2823359"/>
            <a:ext cx="173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2015_04_20 pic: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330766" y="3440741"/>
            <a:ext cx="744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+ control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032627" y="344074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3A-2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628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16091</TotalTime>
  <Words>73</Words>
  <Application>Microsoft Macintosh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Janet Matsen</dc:creator>
  <cp:lastModifiedBy>Janet Matsen</cp:lastModifiedBy>
  <cp:revision>18</cp:revision>
  <cp:lastPrinted>2015-04-14T20:36:06Z</cp:lastPrinted>
  <dcterms:created xsi:type="dcterms:W3CDTF">2015-04-09T18:18:14Z</dcterms:created>
  <dcterms:modified xsi:type="dcterms:W3CDTF">2015-04-20T22:30:12Z</dcterms:modified>
</cp:coreProperties>
</file>