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0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59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5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62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6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447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22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56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44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00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6DB6-8642-4D8B-B856-B384A0C3BA9E}" type="datetimeFigureOut">
              <a:rPr lang="es-MX" smtClean="0"/>
              <a:t>23/10/2021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7B0A-8530-47A6-BF97-3BE561FD71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3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5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328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Personalizado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</cp:revision>
  <dcterms:created xsi:type="dcterms:W3CDTF">2021-10-23T12:20:30Z</dcterms:created>
  <dcterms:modified xsi:type="dcterms:W3CDTF">2021-10-23T13:03:50Z</dcterms:modified>
</cp:coreProperties>
</file>