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1628438" cy="360045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CCE"/>
    <a:srgbClr val="F1A1E7"/>
    <a:srgbClr val="F96190"/>
    <a:srgbClr val="9FF7A9"/>
    <a:srgbClr val="FCAAF6"/>
    <a:srgbClr val="A5DCF5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40EF4-729C-4AB9-99B6-8366D8ED5C21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1554163" y="1143000"/>
            <a:ext cx="9966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0A81-E5F2-4738-B59E-F58440425E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5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554163" y="1143000"/>
            <a:ext cx="9966326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0A81-E5F2-4738-B59E-F58440425E4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1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555" y="589241"/>
            <a:ext cx="872132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555" y="1891070"/>
            <a:ext cx="872132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2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9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1601" y="191691"/>
            <a:ext cx="2507382" cy="305121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455" y="191691"/>
            <a:ext cx="7376790" cy="305121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4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9" y="897613"/>
            <a:ext cx="10029528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399" y="2409468"/>
            <a:ext cx="10029528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80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455" y="958453"/>
            <a:ext cx="4942086" cy="228445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6897" y="958453"/>
            <a:ext cx="4942086" cy="228445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1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191691"/>
            <a:ext cx="10029528" cy="6959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970" y="882610"/>
            <a:ext cx="49193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970" y="1315164"/>
            <a:ext cx="4919374" cy="193440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6897" y="882610"/>
            <a:ext cx="4943601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6897" y="1315164"/>
            <a:ext cx="4943601" cy="193440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14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11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3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240030"/>
            <a:ext cx="375047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601" y="518398"/>
            <a:ext cx="5886897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1080135"/>
            <a:ext cx="375047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2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240030"/>
            <a:ext cx="375047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3601" y="518398"/>
            <a:ext cx="5886897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1080135"/>
            <a:ext cx="375047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78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455" y="191691"/>
            <a:ext cx="1002952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455" y="958453"/>
            <a:ext cx="1002952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55" y="3337084"/>
            <a:ext cx="26163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C989-9A8F-431A-BFF0-BE14E702C99A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1920" y="3337084"/>
            <a:ext cx="392459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2584" y="3337084"/>
            <a:ext cx="26163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ACE6-1A15-4272-8856-74F6D674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6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628437" cy="36004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97144" y="1234897"/>
            <a:ext cx="9404290" cy="1130655"/>
          </a:xfrm>
          <a:prstGeom prst="rect">
            <a:avLst/>
          </a:prstGeom>
          <a:noFill/>
        </p:spPr>
        <p:txBody>
          <a:bodyPr wrap="none" lIns="86130" tIns="43065" rIns="86130" bIns="43065">
            <a:spAutoFit/>
          </a:bodyPr>
          <a:lstStyle/>
          <a:p>
            <a:pPr algn="ctr"/>
            <a:r>
              <a:rPr lang="es-ES" sz="6782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CASCADAS DE AGUA AZUL</a:t>
            </a:r>
          </a:p>
        </p:txBody>
      </p:sp>
    </p:spTree>
    <p:extLst>
      <p:ext uri="{BB962C8B-B14F-4D97-AF65-F5344CB8AC3E}">
        <p14:creationId xmlns:p14="http://schemas.microsoft.com/office/powerpoint/2010/main" val="9846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1628438" cy="3600450"/>
          </a:xfrm>
          <a:prstGeom prst="rect">
            <a:avLst/>
          </a:prstGeom>
          <a:gradFill flip="none" rotWithShape="1">
            <a:gsLst>
              <a:gs pos="0">
                <a:srgbClr val="F96190">
                  <a:tint val="66000"/>
                  <a:satMod val="160000"/>
                </a:srgbClr>
              </a:gs>
              <a:gs pos="46000">
                <a:srgbClr val="CFCEE3"/>
              </a:gs>
              <a:gs pos="22000">
                <a:srgbClr val="FCAAF6"/>
              </a:gs>
              <a:gs pos="93000">
                <a:srgbClr val="9FF7A9"/>
              </a:gs>
              <a:gs pos="68000">
                <a:srgbClr val="A5DC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2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rva Natural Parque Nacional Vectores Libres de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980"/>
            <a:ext cx="6702846" cy="357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erva Natural Parque Nacional Vectores Libres de Derechos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680"/>
          <a:stretch/>
        </p:blipFill>
        <p:spPr bwMode="auto">
          <a:xfrm>
            <a:off x="6702845" y="29980"/>
            <a:ext cx="4914532" cy="357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946661" y="1153495"/>
            <a:ext cx="72134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 smtClean="0">
                <a:ln w="0">
                  <a:noFill/>
                </a:ln>
                <a:solidFill>
                  <a:schemeClr val="bg1"/>
                </a:solidFill>
                <a:effectLst>
                  <a:glow rad="228600">
                    <a:srgbClr val="F65CCE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PRÓXIMAMENTE</a:t>
            </a:r>
            <a:endParaRPr lang="es-ES" sz="8000" b="0" cap="none" spc="0" dirty="0">
              <a:ln w="0">
                <a:noFill/>
              </a:ln>
              <a:solidFill>
                <a:schemeClr val="bg1"/>
              </a:solidFill>
              <a:effectLst>
                <a:glow rad="228600">
                  <a:srgbClr val="F65CCE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8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ndos de Pantalla Árboles Verdes Junto al Río Bajo un Cielo Nublado  Durante el Día, Imágenes y Fotos Gra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440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ondos de Pantalla Árboles Verdes Junto al Río Bajo un Cielo Nublado  Durante el Día, Imágenes y Fotos Grati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876" r="-1"/>
          <a:stretch/>
        </p:blipFill>
        <p:spPr bwMode="auto">
          <a:xfrm flipH="1">
            <a:off x="8534402" y="0"/>
            <a:ext cx="30829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192508" y="1138505"/>
            <a:ext cx="72134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>
                  <a:noFill/>
                </a:ln>
                <a:solidFill>
                  <a:schemeClr val="bg1"/>
                </a:solidFill>
                <a:effectLst>
                  <a:glow rad="228600">
                    <a:srgbClr val="F65CCE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PRÓXIMAMENTE</a:t>
            </a:r>
            <a:endParaRPr lang="es-ES" sz="8000" b="0" cap="none" spc="0" dirty="0">
              <a:ln w="0">
                <a:noFill/>
              </a:ln>
              <a:solidFill>
                <a:schemeClr val="bg1"/>
              </a:solidFill>
              <a:effectLst>
                <a:glow rad="228600">
                  <a:srgbClr val="F65CCE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5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7</Words>
  <Application>Microsoft Office PowerPoint</Application>
  <PresentationFormat>Personalizado</PresentationFormat>
  <Paragraphs>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7</cp:revision>
  <dcterms:created xsi:type="dcterms:W3CDTF">2021-10-22T20:44:39Z</dcterms:created>
  <dcterms:modified xsi:type="dcterms:W3CDTF">2021-10-22T22:12:29Z</dcterms:modified>
</cp:coreProperties>
</file>