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56" r:id="rId2"/>
    <p:sldId id="258" r:id="rId3"/>
  </p:sldIdLst>
  <p:sldSz cx="11628438" cy="2484438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CCE"/>
    <a:srgbClr val="F1A1E7"/>
    <a:srgbClr val="F96190"/>
    <a:srgbClr val="9FF7A9"/>
    <a:srgbClr val="FCAAF6"/>
    <a:srgbClr val="A5DCF5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40EF4-729C-4AB9-99B6-8366D8ED5C21}" type="datetimeFigureOut">
              <a:rPr lang="es-MX" smtClean="0"/>
              <a:t>23/10/2021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-3792538" y="1143000"/>
            <a:ext cx="144430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90A81-E5F2-4738-B59E-F58440425E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455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3792538" y="1143000"/>
            <a:ext cx="14443076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0A81-E5F2-4738-B59E-F58440425E48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541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555" y="406597"/>
            <a:ext cx="8721329" cy="864952"/>
          </a:xfrm>
        </p:spPr>
        <p:txBody>
          <a:bodyPr anchor="b"/>
          <a:lstStyle>
            <a:lvl1pPr algn="ctr">
              <a:defRPr sz="217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3555" y="1304905"/>
            <a:ext cx="8721329" cy="599831"/>
          </a:xfrm>
        </p:spPr>
        <p:txBody>
          <a:bodyPr/>
          <a:lstStyle>
            <a:lvl1pPr marL="0" indent="0" algn="ctr">
              <a:buNone/>
              <a:defRPr sz="870"/>
            </a:lvl1pPr>
            <a:lvl2pPr marL="165644" indent="0" algn="ctr">
              <a:buNone/>
              <a:defRPr sz="725"/>
            </a:lvl2pPr>
            <a:lvl3pPr marL="331287" indent="0" algn="ctr">
              <a:buNone/>
              <a:defRPr sz="652"/>
            </a:lvl3pPr>
            <a:lvl4pPr marL="496931" indent="0" algn="ctr">
              <a:buNone/>
              <a:defRPr sz="580"/>
            </a:lvl4pPr>
            <a:lvl5pPr marL="662574" indent="0" algn="ctr">
              <a:buNone/>
              <a:defRPr sz="580"/>
            </a:lvl5pPr>
            <a:lvl6pPr marL="828218" indent="0" algn="ctr">
              <a:buNone/>
              <a:defRPr sz="580"/>
            </a:lvl6pPr>
            <a:lvl7pPr marL="993861" indent="0" algn="ctr">
              <a:buNone/>
              <a:defRPr sz="580"/>
            </a:lvl7pPr>
            <a:lvl8pPr marL="1159505" indent="0" algn="ctr">
              <a:buNone/>
              <a:defRPr sz="580"/>
            </a:lvl8pPr>
            <a:lvl9pPr marL="1325148" indent="0" algn="ctr">
              <a:buNone/>
              <a:defRPr sz="58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C989-9A8F-431A-BFF0-BE14E702C99A}" type="datetimeFigureOut">
              <a:rPr lang="es-MX" smtClean="0"/>
              <a:t>23/10/2021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ACE6-1A15-4272-8856-74F6D674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57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C989-9A8F-431A-BFF0-BE14E702C99A}" type="datetimeFigureOut">
              <a:rPr lang="es-MX" smtClean="0"/>
              <a:t>23/10/2021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ACE6-1A15-4272-8856-74F6D674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227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21601" y="132274"/>
            <a:ext cx="2507382" cy="210544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455" y="132274"/>
            <a:ext cx="7376790" cy="210544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C989-9A8F-431A-BFF0-BE14E702C99A}" type="datetimeFigureOut">
              <a:rPr lang="es-MX" smtClean="0"/>
              <a:t>23/10/2021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ACE6-1A15-4272-8856-74F6D674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289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C989-9A8F-431A-BFF0-BE14E702C99A}" type="datetimeFigureOut">
              <a:rPr lang="es-MX" smtClean="0"/>
              <a:t>23/10/2021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ACE6-1A15-4272-8856-74F6D674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956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9" y="619385"/>
            <a:ext cx="10029528" cy="1033457"/>
          </a:xfrm>
        </p:spPr>
        <p:txBody>
          <a:bodyPr anchor="b"/>
          <a:lstStyle>
            <a:lvl1pPr>
              <a:defRPr sz="217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399" y="1662618"/>
            <a:ext cx="10029528" cy="543471"/>
          </a:xfrm>
        </p:spPr>
        <p:txBody>
          <a:bodyPr/>
          <a:lstStyle>
            <a:lvl1pPr marL="0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1pPr>
            <a:lvl2pPr marL="165644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2pPr>
            <a:lvl3pPr marL="331287" indent="0">
              <a:buNone/>
              <a:defRPr sz="652">
                <a:solidFill>
                  <a:schemeClr val="tx1">
                    <a:tint val="75000"/>
                  </a:schemeClr>
                </a:solidFill>
              </a:defRPr>
            </a:lvl3pPr>
            <a:lvl4pPr marL="496931" indent="0">
              <a:buNone/>
              <a:defRPr sz="580">
                <a:solidFill>
                  <a:schemeClr val="tx1">
                    <a:tint val="75000"/>
                  </a:schemeClr>
                </a:solidFill>
              </a:defRPr>
            </a:lvl4pPr>
            <a:lvl5pPr marL="662574" indent="0">
              <a:buNone/>
              <a:defRPr sz="580">
                <a:solidFill>
                  <a:schemeClr val="tx1">
                    <a:tint val="75000"/>
                  </a:schemeClr>
                </a:solidFill>
              </a:defRPr>
            </a:lvl5pPr>
            <a:lvl6pPr marL="828218" indent="0">
              <a:buNone/>
              <a:defRPr sz="580">
                <a:solidFill>
                  <a:schemeClr val="tx1">
                    <a:tint val="75000"/>
                  </a:schemeClr>
                </a:solidFill>
              </a:defRPr>
            </a:lvl6pPr>
            <a:lvl7pPr marL="993861" indent="0">
              <a:buNone/>
              <a:defRPr sz="580">
                <a:solidFill>
                  <a:schemeClr val="tx1">
                    <a:tint val="75000"/>
                  </a:schemeClr>
                </a:solidFill>
              </a:defRPr>
            </a:lvl7pPr>
            <a:lvl8pPr marL="1159505" indent="0">
              <a:buNone/>
              <a:defRPr sz="580">
                <a:solidFill>
                  <a:schemeClr val="tx1">
                    <a:tint val="75000"/>
                  </a:schemeClr>
                </a:solidFill>
              </a:defRPr>
            </a:lvl8pPr>
            <a:lvl9pPr marL="1325148" indent="0">
              <a:buNone/>
              <a:defRPr sz="5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C989-9A8F-431A-BFF0-BE14E702C99A}" type="datetimeFigureOut">
              <a:rPr lang="es-MX" smtClean="0"/>
              <a:t>23/10/2021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ACE6-1A15-4272-8856-74F6D674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801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455" y="661367"/>
            <a:ext cx="4942086" cy="157635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6897" y="661367"/>
            <a:ext cx="4942086" cy="157635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C989-9A8F-431A-BFF0-BE14E702C99A}" type="datetimeFigureOut">
              <a:rPr lang="es-MX" smtClean="0"/>
              <a:t>23/10/2021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ACE6-1A15-4272-8856-74F6D674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296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970" y="132273"/>
            <a:ext cx="10029528" cy="48021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970" y="609033"/>
            <a:ext cx="4919374" cy="298477"/>
          </a:xfrm>
        </p:spPr>
        <p:txBody>
          <a:bodyPr anchor="b"/>
          <a:lstStyle>
            <a:lvl1pPr marL="0" indent="0">
              <a:buNone/>
              <a:defRPr sz="870" b="1"/>
            </a:lvl1pPr>
            <a:lvl2pPr marL="165644" indent="0">
              <a:buNone/>
              <a:defRPr sz="725" b="1"/>
            </a:lvl2pPr>
            <a:lvl3pPr marL="331287" indent="0">
              <a:buNone/>
              <a:defRPr sz="652" b="1"/>
            </a:lvl3pPr>
            <a:lvl4pPr marL="496931" indent="0">
              <a:buNone/>
              <a:defRPr sz="580" b="1"/>
            </a:lvl4pPr>
            <a:lvl5pPr marL="662574" indent="0">
              <a:buNone/>
              <a:defRPr sz="580" b="1"/>
            </a:lvl5pPr>
            <a:lvl6pPr marL="828218" indent="0">
              <a:buNone/>
              <a:defRPr sz="580" b="1"/>
            </a:lvl6pPr>
            <a:lvl7pPr marL="993861" indent="0">
              <a:buNone/>
              <a:defRPr sz="580" b="1"/>
            </a:lvl7pPr>
            <a:lvl8pPr marL="1159505" indent="0">
              <a:buNone/>
              <a:defRPr sz="580" b="1"/>
            </a:lvl8pPr>
            <a:lvl9pPr marL="1325148" indent="0">
              <a:buNone/>
              <a:defRPr sz="58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0970" y="907510"/>
            <a:ext cx="4919374" cy="13348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6897" y="609033"/>
            <a:ext cx="4943601" cy="298477"/>
          </a:xfrm>
        </p:spPr>
        <p:txBody>
          <a:bodyPr anchor="b"/>
          <a:lstStyle>
            <a:lvl1pPr marL="0" indent="0">
              <a:buNone/>
              <a:defRPr sz="870" b="1"/>
            </a:lvl1pPr>
            <a:lvl2pPr marL="165644" indent="0">
              <a:buNone/>
              <a:defRPr sz="725" b="1"/>
            </a:lvl2pPr>
            <a:lvl3pPr marL="331287" indent="0">
              <a:buNone/>
              <a:defRPr sz="652" b="1"/>
            </a:lvl3pPr>
            <a:lvl4pPr marL="496931" indent="0">
              <a:buNone/>
              <a:defRPr sz="580" b="1"/>
            </a:lvl4pPr>
            <a:lvl5pPr marL="662574" indent="0">
              <a:buNone/>
              <a:defRPr sz="580" b="1"/>
            </a:lvl5pPr>
            <a:lvl6pPr marL="828218" indent="0">
              <a:buNone/>
              <a:defRPr sz="580" b="1"/>
            </a:lvl6pPr>
            <a:lvl7pPr marL="993861" indent="0">
              <a:buNone/>
              <a:defRPr sz="580" b="1"/>
            </a:lvl7pPr>
            <a:lvl8pPr marL="1159505" indent="0">
              <a:buNone/>
              <a:defRPr sz="580" b="1"/>
            </a:lvl8pPr>
            <a:lvl9pPr marL="1325148" indent="0">
              <a:buNone/>
              <a:defRPr sz="58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6897" y="907510"/>
            <a:ext cx="4943601" cy="13348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C989-9A8F-431A-BFF0-BE14E702C99A}" type="datetimeFigureOut">
              <a:rPr lang="es-MX" smtClean="0"/>
              <a:t>23/10/2021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ACE6-1A15-4272-8856-74F6D674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37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C989-9A8F-431A-BFF0-BE14E702C99A}" type="datetimeFigureOut">
              <a:rPr lang="es-MX" smtClean="0"/>
              <a:t>23/10/2021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ACE6-1A15-4272-8856-74F6D674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823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C989-9A8F-431A-BFF0-BE14E702C99A}" type="datetimeFigureOut">
              <a:rPr lang="es-MX" smtClean="0"/>
              <a:t>23/10/2021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ACE6-1A15-4272-8856-74F6D674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430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970" y="165629"/>
            <a:ext cx="3750474" cy="579702"/>
          </a:xfrm>
        </p:spPr>
        <p:txBody>
          <a:bodyPr anchor="b"/>
          <a:lstStyle>
            <a:lvl1pPr>
              <a:defRPr sz="115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3601" y="357713"/>
            <a:ext cx="5886897" cy="1765561"/>
          </a:xfrm>
        </p:spPr>
        <p:txBody>
          <a:bodyPr/>
          <a:lstStyle>
            <a:lvl1pPr>
              <a:defRPr sz="1159"/>
            </a:lvl1pPr>
            <a:lvl2pPr>
              <a:defRPr sz="1014"/>
            </a:lvl2pPr>
            <a:lvl3pPr>
              <a:defRPr sz="870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970" y="745331"/>
            <a:ext cx="3750474" cy="1380819"/>
          </a:xfrm>
        </p:spPr>
        <p:txBody>
          <a:bodyPr/>
          <a:lstStyle>
            <a:lvl1pPr marL="0" indent="0">
              <a:buNone/>
              <a:defRPr sz="580"/>
            </a:lvl1pPr>
            <a:lvl2pPr marL="165644" indent="0">
              <a:buNone/>
              <a:defRPr sz="507"/>
            </a:lvl2pPr>
            <a:lvl3pPr marL="331287" indent="0">
              <a:buNone/>
              <a:defRPr sz="435"/>
            </a:lvl3pPr>
            <a:lvl4pPr marL="496931" indent="0">
              <a:buNone/>
              <a:defRPr sz="362"/>
            </a:lvl4pPr>
            <a:lvl5pPr marL="662574" indent="0">
              <a:buNone/>
              <a:defRPr sz="362"/>
            </a:lvl5pPr>
            <a:lvl6pPr marL="828218" indent="0">
              <a:buNone/>
              <a:defRPr sz="362"/>
            </a:lvl6pPr>
            <a:lvl7pPr marL="993861" indent="0">
              <a:buNone/>
              <a:defRPr sz="362"/>
            </a:lvl7pPr>
            <a:lvl8pPr marL="1159505" indent="0">
              <a:buNone/>
              <a:defRPr sz="362"/>
            </a:lvl8pPr>
            <a:lvl9pPr marL="1325148" indent="0">
              <a:buNone/>
              <a:defRPr sz="36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C989-9A8F-431A-BFF0-BE14E702C99A}" type="datetimeFigureOut">
              <a:rPr lang="es-MX" smtClean="0"/>
              <a:t>23/10/2021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ACE6-1A15-4272-8856-74F6D674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597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970" y="165629"/>
            <a:ext cx="3750474" cy="579702"/>
          </a:xfrm>
        </p:spPr>
        <p:txBody>
          <a:bodyPr anchor="b"/>
          <a:lstStyle>
            <a:lvl1pPr>
              <a:defRPr sz="115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43601" y="357713"/>
            <a:ext cx="5886897" cy="1765561"/>
          </a:xfrm>
        </p:spPr>
        <p:txBody>
          <a:bodyPr anchor="t"/>
          <a:lstStyle>
            <a:lvl1pPr marL="0" indent="0">
              <a:buNone/>
              <a:defRPr sz="1159"/>
            </a:lvl1pPr>
            <a:lvl2pPr marL="165644" indent="0">
              <a:buNone/>
              <a:defRPr sz="1014"/>
            </a:lvl2pPr>
            <a:lvl3pPr marL="331287" indent="0">
              <a:buNone/>
              <a:defRPr sz="870"/>
            </a:lvl3pPr>
            <a:lvl4pPr marL="496931" indent="0">
              <a:buNone/>
              <a:defRPr sz="725"/>
            </a:lvl4pPr>
            <a:lvl5pPr marL="662574" indent="0">
              <a:buNone/>
              <a:defRPr sz="725"/>
            </a:lvl5pPr>
            <a:lvl6pPr marL="828218" indent="0">
              <a:buNone/>
              <a:defRPr sz="725"/>
            </a:lvl6pPr>
            <a:lvl7pPr marL="993861" indent="0">
              <a:buNone/>
              <a:defRPr sz="725"/>
            </a:lvl7pPr>
            <a:lvl8pPr marL="1159505" indent="0">
              <a:buNone/>
              <a:defRPr sz="725"/>
            </a:lvl8pPr>
            <a:lvl9pPr marL="1325148" indent="0">
              <a:buNone/>
              <a:defRPr sz="725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970" y="745331"/>
            <a:ext cx="3750474" cy="1380819"/>
          </a:xfrm>
        </p:spPr>
        <p:txBody>
          <a:bodyPr/>
          <a:lstStyle>
            <a:lvl1pPr marL="0" indent="0">
              <a:buNone/>
              <a:defRPr sz="580"/>
            </a:lvl1pPr>
            <a:lvl2pPr marL="165644" indent="0">
              <a:buNone/>
              <a:defRPr sz="507"/>
            </a:lvl2pPr>
            <a:lvl3pPr marL="331287" indent="0">
              <a:buNone/>
              <a:defRPr sz="435"/>
            </a:lvl3pPr>
            <a:lvl4pPr marL="496931" indent="0">
              <a:buNone/>
              <a:defRPr sz="362"/>
            </a:lvl4pPr>
            <a:lvl5pPr marL="662574" indent="0">
              <a:buNone/>
              <a:defRPr sz="362"/>
            </a:lvl5pPr>
            <a:lvl6pPr marL="828218" indent="0">
              <a:buNone/>
              <a:defRPr sz="362"/>
            </a:lvl6pPr>
            <a:lvl7pPr marL="993861" indent="0">
              <a:buNone/>
              <a:defRPr sz="362"/>
            </a:lvl7pPr>
            <a:lvl8pPr marL="1159505" indent="0">
              <a:buNone/>
              <a:defRPr sz="362"/>
            </a:lvl8pPr>
            <a:lvl9pPr marL="1325148" indent="0">
              <a:buNone/>
              <a:defRPr sz="36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C989-9A8F-431A-BFF0-BE14E702C99A}" type="datetimeFigureOut">
              <a:rPr lang="es-MX" smtClean="0"/>
              <a:t>23/10/2021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ACE6-1A15-4272-8856-74F6D674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137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455" y="132273"/>
            <a:ext cx="10029528" cy="480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455" y="661367"/>
            <a:ext cx="10029528" cy="1576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55" y="2302706"/>
            <a:ext cx="2616399" cy="132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5C989-9A8F-431A-BFF0-BE14E702C99A}" type="datetimeFigureOut">
              <a:rPr lang="es-MX" smtClean="0"/>
              <a:t>23/10/2021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51920" y="2302706"/>
            <a:ext cx="3924598" cy="132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2584" y="2302706"/>
            <a:ext cx="2616399" cy="132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9ACE6-1A15-4272-8856-74F6D674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629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31287" rtl="0" eaLnBrk="1" latinLnBrk="0" hangingPunct="1">
        <a:lnSpc>
          <a:spcPct val="90000"/>
        </a:lnSpc>
        <a:spcBef>
          <a:spcPct val="0"/>
        </a:spcBef>
        <a:buNone/>
        <a:defRPr sz="15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822" indent="-82822" algn="l" defTabSz="331287" rtl="0" eaLnBrk="1" latinLnBrk="0" hangingPunct="1">
        <a:lnSpc>
          <a:spcPct val="90000"/>
        </a:lnSpc>
        <a:spcBef>
          <a:spcPts val="362"/>
        </a:spcBef>
        <a:buFont typeface="Arial" panose="020B0604020202020204" pitchFamily="34" charset="0"/>
        <a:buChar char="•"/>
        <a:defRPr sz="1014" kern="1200">
          <a:solidFill>
            <a:schemeClr val="tx1"/>
          </a:solidFill>
          <a:latin typeface="+mn-lt"/>
          <a:ea typeface="+mn-ea"/>
          <a:cs typeface="+mn-cs"/>
        </a:defRPr>
      </a:lvl1pPr>
      <a:lvl2pPr marL="248465" indent="-82822" algn="l" defTabSz="331287" rtl="0" eaLnBrk="1" latinLnBrk="0" hangingPunct="1">
        <a:lnSpc>
          <a:spcPct val="90000"/>
        </a:lnSpc>
        <a:spcBef>
          <a:spcPts val="181"/>
        </a:spcBef>
        <a:buFont typeface="Arial" panose="020B0604020202020204" pitchFamily="34" charset="0"/>
        <a:buChar char="•"/>
        <a:defRPr sz="870" kern="1200">
          <a:solidFill>
            <a:schemeClr val="tx1"/>
          </a:solidFill>
          <a:latin typeface="+mn-lt"/>
          <a:ea typeface="+mn-ea"/>
          <a:cs typeface="+mn-cs"/>
        </a:defRPr>
      </a:lvl2pPr>
      <a:lvl3pPr marL="414109" indent="-82822" algn="l" defTabSz="331287" rtl="0" eaLnBrk="1" latinLnBrk="0" hangingPunct="1">
        <a:lnSpc>
          <a:spcPct val="90000"/>
        </a:lnSpc>
        <a:spcBef>
          <a:spcPts val="181"/>
        </a:spcBef>
        <a:buFont typeface="Arial" panose="020B0604020202020204" pitchFamily="34" charset="0"/>
        <a:buChar char="•"/>
        <a:defRPr sz="725" kern="1200">
          <a:solidFill>
            <a:schemeClr val="tx1"/>
          </a:solidFill>
          <a:latin typeface="+mn-lt"/>
          <a:ea typeface="+mn-ea"/>
          <a:cs typeface="+mn-cs"/>
        </a:defRPr>
      </a:lvl3pPr>
      <a:lvl4pPr marL="579752" indent="-82822" algn="l" defTabSz="331287" rtl="0" eaLnBrk="1" latinLnBrk="0" hangingPunct="1">
        <a:lnSpc>
          <a:spcPct val="90000"/>
        </a:lnSpc>
        <a:spcBef>
          <a:spcPts val="181"/>
        </a:spcBef>
        <a:buFont typeface="Arial" panose="020B0604020202020204" pitchFamily="34" charset="0"/>
        <a:buChar char="•"/>
        <a:defRPr sz="652" kern="1200">
          <a:solidFill>
            <a:schemeClr val="tx1"/>
          </a:solidFill>
          <a:latin typeface="+mn-lt"/>
          <a:ea typeface="+mn-ea"/>
          <a:cs typeface="+mn-cs"/>
        </a:defRPr>
      </a:lvl4pPr>
      <a:lvl5pPr marL="745396" indent="-82822" algn="l" defTabSz="331287" rtl="0" eaLnBrk="1" latinLnBrk="0" hangingPunct="1">
        <a:lnSpc>
          <a:spcPct val="90000"/>
        </a:lnSpc>
        <a:spcBef>
          <a:spcPts val="181"/>
        </a:spcBef>
        <a:buFont typeface="Arial" panose="020B0604020202020204" pitchFamily="34" charset="0"/>
        <a:buChar char="•"/>
        <a:defRPr sz="652" kern="1200">
          <a:solidFill>
            <a:schemeClr val="tx1"/>
          </a:solidFill>
          <a:latin typeface="+mn-lt"/>
          <a:ea typeface="+mn-ea"/>
          <a:cs typeface="+mn-cs"/>
        </a:defRPr>
      </a:lvl5pPr>
      <a:lvl6pPr marL="911040" indent="-82822" algn="l" defTabSz="331287" rtl="0" eaLnBrk="1" latinLnBrk="0" hangingPunct="1">
        <a:lnSpc>
          <a:spcPct val="90000"/>
        </a:lnSpc>
        <a:spcBef>
          <a:spcPts val="181"/>
        </a:spcBef>
        <a:buFont typeface="Arial" panose="020B0604020202020204" pitchFamily="34" charset="0"/>
        <a:buChar char="•"/>
        <a:defRPr sz="652" kern="1200">
          <a:solidFill>
            <a:schemeClr val="tx1"/>
          </a:solidFill>
          <a:latin typeface="+mn-lt"/>
          <a:ea typeface="+mn-ea"/>
          <a:cs typeface="+mn-cs"/>
        </a:defRPr>
      </a:lvl6pPr>
      <a:lvl7pPr marL="1076683" indent="-82822" algn="l" defTabSz="331287" rtl="0" eaLnBrk="1" latinLnBrk="0" hangingPunct="1">
        <a:lnSpc>
          <a:spcPct val="90000"/>
        </a:lnSpc>
        <a:spcBef>
          <a:spcPts val="181"/>
        </a:spcBef>
        <a:buFont typeface="Arial" panose="020B0604020202020204" pitchFamily="34" charset="0"/>
        <a:buChar char="•"/>
        <a:defRPr sz="652" kern="1200">
          <a:solidFill>
            <a:schemeClr val="tx1"/>
          </a:solidFill>
          <a:latin typeface="+mn-lt"/>
          <a:ea typeface="+mn-ea"/>
          <a:cs typeface="+mn-cs"/>
        </a:defRPr>
      </a:lvl7pPr>
      <a:lvl8pPr marL="1242327" indent="-82822" algn="l" defTabSz="331287" rtl="0" eaLnBrk="1" latinLnBrk="0" hangingPunct="1">
        <a:lnSpc>
          <a:spcPct val="90000"/>
        </a:lnSpc>
        <a:spcBef>
          <a:spcPts val="181"/>
        </a:spcBef>
        <a:buFont typeface="Arial" panose="020B0604020202020204" pitchFamily="34" charset="0"/>
        <a:buChar char="•"/>
        <a:defRPr sz="652" kern="1200">
          <a:solidFill>
            <a:schemeClr val="tx1"/>
          </a:solidFill>
          <a:latin typeface="+mn-lt"/>
          <a:ea typeface="+mn-ea"/>
          <a:cs typeface="+mn-cs"/>
        </a:defRPr>
      </a:lvl8pPr>
      <a:lvl9pPr marL="1407970" indent="-82822" algn="l" defTabSz="331287" rtl="0" eaLnBrk="1" latinLnBrk="0" hangingPunct="1">
        <a:lnSpc>
          <a:spcPct val="90000"/>
        </a:lnSpc>
        <a:spcBef>
          <a:spcPts val="181"/>
        </a:spcBef>
        <a:buFont typeface="Arial" panose="020B0604020202020204" pitchFamily="34" charset="0"/>
        <a:buChar char="•"/>
        <a:defRPr sz="6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1287" rtl="0" eaLnBrk="1" latinLnBrk="0" hangingPunct="1">
        <a:defRPr sz="652" kern="1200">
          <a:solidFill>
            <a:schemeClr val="tx1"/>
          </a:solidFill>
          <a:latin typeface="+mn-lt"/>
          <a:ea typeface="+mn-ea"/>
          <a:cs typeface="+mn-cs"/>
        </a:defRPr>
      </a:lvl1pPr>
      <a:lvl2pPr marL="165644" algn="l" defTabSz="331287" rtl="0" eaLnBrk="1" latinLnBrk="0" hangingPunct="1">
        <a:defRPr sz="652" kern="1200">
          <a:solidFill>
            <a:schemeClr val="tx1"/>
          </a:solidFill>
          <a:latin typeface="+mn-lt"/>
          <a:ea typeface="+mn-ea"/>
          <a:cs typeface="+mn-cs"/>
        </a:defRPr>
      </a:lvl2pPr>
      <a:lvl3pPr marL="331287" algn="l" defTabSz="331287" rtl="0" eaLnBrk="1" latinLnBrk="0" hangingPunct="1">
        <a:defRPr sz="652" kern="1200">
          <a:solidFill>
            <a:schemeClr val="tx1"/>
          </a:solidFill>
          <a:latin typeface="+mn-lt"/>
          <a:ea typeface="+mn-ea"/>
          <a:cs typeface="+mn-cs"/>
        </a:defRPr>
      </a:lvl3pPr>
      <a:lvl4pPr marL="496931" algn="l" defTabSz="331287" rtl="0" eaLnBrk="1" latinLnBrk="0" hangingPunct="1">
        <a:defRPr sz="652" kern="1200">
          <a:solidFill>
            <a:schemeClr val="tx1"/>
          </a:solidFill>
          <a:latin typeface="+mn-lt"/>
          <a:ea typeface="+mn-ea"/>
          <a:cs typeface="+mn-cs"/>
        </a:defRPr>
      </a:lvl4pPr>
      <a:lvl5pPr marL="662574" algn="l" defTabSz="331287" rtl="0" eaLnBrk="1" latinLnBrk="0" hangingPunct="1">
        <a:defRPr sz="652" kern="1200">
          <a:solidFill>
            <a:schemeClr val="tx1"/>
          </a:solidFill>
          <a:latin typeface="+mn-lt"/>
          <a:ea typeface="+mn-ea"/>
          <a:cs typeface="+mn-cs"/>
        </a:defRPr>
      </a:lvl5pPr>
      <a:lvl6pPr marL="828218" algn="l" defTabSz="331287" rtl="0" eaLnBrk="1" latinLnBrk="0" hangingPunct="1">
        <a:defRPr sz="652" kern="1200">
          <a:solidFill>
            <a:schemeClr val="tx1"/>
          </a:solidFill>
          <a:latin typeface="+mn-lt"/>
          <a:ea typeface="+mn-ea"/>
          <a:cs typeface="+mn-cs"/>
        </a:defRPr>
      </a:lvl6pPr>
      <a:lvl7pPr marL="993861" algn="l" defTabSz="331287" rtl="0" eaLnBrk="1" latinLnBrk="0" hangingPunct="1">
        <a:defRPr sz="652" kern="1200">
          <a:solidFill>
            <a:schemeClr val="tx1"/>
          </a:solidFill>
          <a:latin typeface="+mn-lt"/>
          <a:ea typeface="+mn-ea"/>
          <a:cs typeface="+mn-cs"/>
        </a:defRPr>
      </a:lvl7pPr>
      <a:lvl8pPr marL="1159505" algn="l" defTabSz="331287" rtl="0" eaLnBrk="1" latinLnBrk="0" hangingPunct="1">
        <a:defRPr sz="652" kern="1200">
          <a:solidFill>
            <a:schemeClr val="tx1"/>
          </a:solidFill>
          <a:latin typeface="+mn-lt"/>
          <a:ea typeface="+mn-ea"/>
          <a:cs typeface="+mn-cs"/>
        </a:defRPr>
      </a:lvl8pPr>
      <a:lvl9pPr marL="1325148" algn="l" defTabSz="331287" rtl="0" eaLnBrk="1" latinLnBrk="0" hangingPunct="1">
        <a:defRPr sz="6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2" b="12588"/>
          <a:stretch/>
        </p:blipFill>
        <p:spPr>
          <a:xfrm>
            <a:off x="0" y="0"/>
            <a:ext cx="11628438" cy="248443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901265" y="932133"/>
            <a:ext cx="6492798" cy="780210"/>
          </a:xfrm>
          <a:prstGeom prst="rect">
            <a:avLst/>
          </a:prstGeom>
          <a:noFill/>
        </p:spPr>
        <p:txBody>
          <a:bodyPr wrap="none" lIns="59433" tIns="29716" rIns="59433" bIns="29716">
            <a:spAutoFit/>
          </a:bodyPr>
          <a:lstStyle/>
          <a:p>
            <a:pPr algn="ctr"/>
            <a:r>
              <a:rPr lang="es-ES" sz="4680" dirty="0">
                <a:ln w="0"/>
                <a:effectLst>
                  <a:glow rad="228600">
                    <a:schemeClr val="bg1"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CASCADAS DE AGUA AZUL</a:t>
            </a:r>
          </a:p>
        </p:txBody>
      </p:sp>
    </p:spTree>
    <p:extLst>
      <p:ext uri="{BB962C8B-B14F-4D97-AF65-F5344CB8AC3E}">
        <p14:creationId xmlns:p14="http://schemas.microsoft.com/office/powerpoint/2010/main" val="98468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rva Natural Parque Nacional Vectores Libres de Derechos - i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622"/>
          <a:stretch/>
        </p:blipFill>
        <p:spPr bwMode="auto">
          <a:xfrm>
            <a:off x="0" y="-2172"/>
            <a:ext cx="5439950" cy="248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erva Natural Parque Nacional Vectores Libres de Derechos - i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6680" b="14549"/>
          <a:stretch/>
        </p:blipFill>
        <p:spPr bwMode="auto">
          <a:xfrm>
            <a:off x="5439950" y="-1"/>
            <a:ext cx="3989800" cy="247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3145275" y="795953"/>
            <a:ext cx="4977921" cy="913175"/>
          </a:xfrm>
          <a:prstGeom prst="rect">
            <a:avLst/>
          </a:prstGeom>
          <a:noFill/>
        </p:spPr>
        <p:txBody>
          <a:bodyPr wrap="none" lIns="63097" tIns="31548" rIns="63097" bIns="31548">
            <a:spAutoFit/>
          </a:bodyPr>
          <a:lstStyle/>
          <a:p>
            <a:pPr algn="ctr"/>
            <a:r>
              <a:rPr lang="es-ES" sz="5520" dirty="0">
                <a:ln w="0">
                  <a:noFill/>
                </a:ln>
                <a:solidFill>
                  <a:schemeClr val="bg1"/>
                </a:solidFill>
                <a:effectLst>
                  <a:glow rad="228600">
                    <a:srgbClr val="F65CCE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PRÓXIMAMENTE</a:t>
            </a:r>
            <a:endParaRPr lang="es-ES" sz="5520" dirty="0">
              <a:ln w="0">
                <a:noFill/>
              </a:ln>
              <a:solidFill>
                <a:schemeClr val="bg1"/>
              </a:solidFill>
              <a:effectLst>
                <a:glow rad="228600">
                  <a:srgbClr val="F65CCE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2" descr="Reserva Natural Parque Nacional Vectores Libres de Derechos - i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99" r="43306" b="14549"/>
          <a:stretch/>
        </p:blipFill>
        <p:spPr bwMode="auto">
          <a:xfrm flipH="1">
            <a:off x="9429750" y="14085"/>
            <a:ext cx="2194560" cy="247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81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6</Words>
  <Application>Microsoft Office PowerPoint</Application>
  <PresentationFormat>Personalizado</PresentationFormat>
  <Paragraphs>3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9</cp:revision>
  <dcterms:created xsi:type="dcterms:W3CDTF">2021-10-22T20:44:39Z</dcterms:created>
  <dcterms:modified xsi:type="dcterms:W3CDTF">2021-10-23T14:52:24Z</dcterms:modified>
</cp:coreProperties>
</file>