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74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70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8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6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5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0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03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3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8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BDFF-2A43-447D-8EC0-DBE5E020F776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D2AD-B4FF-40DE-8094-4915725968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82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92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80609" y="2767280"/>
            <a:ext cx="47307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CASCADAS</a:t>
            </a:r>
          </a:p>
        </p:txBody>
      </p:sp>
    </p:spTree>
    <p:extLst>
      <p:ext uri="{BB962C8B-B14F-4D97-AF65-F5344CB8AC3E}">
        <p14:creationId xmlns:p14="http://schemas.microsoft.com/office/powerpoint/2010/main" val="63409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1360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40450" y="2151727"/>
            <a:ext cx="519046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RESERVAS</a:t>
            </a:r>
          </a:p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NATURALES</a:t>
            </a:r>
          </a:p>
        </p:txBody>
      </p:sp>
    </p:spTree>
    <p:extLst>
      <p:ext uri="{BB962C8B-B14F-4D97-AF65-F5344CB8AC3E}">
        <p14:creationId xmlns:p14="http://schemas.microsoft.com/office/powerpoint/2010/main" val="19719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47467" cy="68780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13236" y="2777309"/>
            <a:ext cx="36209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GRUTAS</a:t>
            </a:r>
          </a:p>
        </p:txBody>
      </p:sp>
    </p:spTree>
    <p:extLst>
      <p:ext uri="{BB962C8B-B14F-4D97-AF65-F5344CB8AC3E}">
        <p14:creationId xmlns:p14="http://schemas.microsoft.com/office/powerpoint/2010/main" val="378154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48402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45293" y="2767280"/>
            <a:ext cx="32578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PLAYAS</a:t>
            </a:r>
          </a:p>
        </p:txBody>
      </p:sp>
    </p:spTree>
    <p:extLst>
      <p:ext uri="{BB962C8B-B14F-4D97-AF65-F5344CB8AC3E}">
        <p14:creationId xmlns:p14="http://schemas.microsoft.com/office/powerpoint/2010/main" val="302517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01468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83698" y="2151727"/>
            <a:ext cx="433407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PUEBLOS </a:t>
            </a:r>
          </a:p>
          <a:p>
            <a:pPr algn="ctr"/>
            <a:r>
              <a:rPr lang="es-ES" sz="8000" b="1" dirty="0">
                <a:ln w="0"/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MAGICOS</a:t>
            </a:r>
          </a:p>
        </p:txBody>
      </p:sp>
    </p:spTree>
    <p:extLst>
      <p:ext uri="{BB962C8B-B14F-4D97-AF65-F5344CB8AC3E}">
        <p14:creationId xmlns:p14="http://schemas.microsoft.com/office/powerpoint/2010/main" val="164665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</cp:revision>
  <dcterms:created xsi:type="dcterms:W3CDTF">2021-10-20T18:51:51Z</dcterms:created>
  <dcterms:modified xsi:type="dcterms:W3CDTF">2021-10-20T18:57:55Z</dcterms:modified>
</cp:coreProperties>
</file>