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21"/>
  </p:notesMasterIdLst>
  <p:sldIdLst>
    <p:sldId id="256" r:id="rId2"/>
    <p:sldId id="258" r:id="rId3"/>
    <p:sldId id="378" r:id="rId4"/>
    <p:sldId id="382" r:id="rId5"/>
    <p:sldId id="379" r:id="rId6"/>
    <p:sldId id="383" r:id="rId7"/>
    <p:sldId id="384" r:id="rId8"/>
    <p:sldId id="266" r:id="rId9"/>
    <p:sldId id="386" r:id="rId10"/>
    <p:sldId id="387" r:id="rId11"/>
    <p:sldId id="388" r:id="rId12"/>
    <p:sldId id="285" r:id="rId13"/>
    <p:sldId id="392" r:id="rId14"/>
    <p:sldId id="390" r:id="rId15"/>
    <p:sldId id="391" r:id="rId16"/>
    <p:sldId id="393" r:id="rId17"/>
    <p:sldId id="394" r:id="rId18"/>
    <p:sldId id="395" r:id="rId19"/>
    <p:sldId id="396"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mbria" panose="02040503050406030204" pitchFamily="18" charset="0"/>
      <p:regular r:id="rId26"/>
      <p:bold r:id="rId27"/>
      <p:italic r:id="rId28"/>
      <p:boldItalic r:id="rId29"/>
    </p:embeddedFont>
    <p:embeddedFont>
      <p:font typeface="Lato" panose="020B0604020202020204" charset="0"/>
      <p:regular r:id="rId30"/>
      <p:bold r:id="rId31"/>
      <p:italic r:id="rId32"/>
      <p:boldItalic r:id="rId33"/>
    </p:embeddedFont>
    <p:embeddedFont>
      <p:font typeface="Tahoma" panose="020B0604030504040204" pitchFamily="3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991304-7718-4EBF-84A3-E211D312A43C}" v="64" dt="2020-02-15T03:30:35.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1116" autoAdjust="0"/>
  </p:normalViewPr>
  <p:slideViewPr>
    <p:cSldViewPr snapToGrid="0" snapToObjects="1">
      <p:cViewPr>
        <p:scale>
          <a:sx n="60" d="100"/>
          <a:sy n="60"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àng Uyên Lê" userId="5a364bacf3ad293d" providerId="LiveId" clId="{82E17521-4299-44F8-87A8-FA245A607DD7}"/>
    <pc:docChg chg="undo custSel mod addSld delSld modSld sldOrd">
      <pc:chgData name="Hoàng Uyên Lê" userId="5a364bacf3ad293d" providerId="LiveId" clId="{82E17521-4299-44F8-87A8-FA245A607DD7}" dt="2020-02-12T09:58:38.542" v="4625" actId="171"/>
      <pc:docMkLst>
        <pc:docMk/>
      </pc:docMkLst>
      <pc:sldChg chg="addSp modSp">
        <pc:chgData name="Hoàng Uyên Lê" userId="5a364bacf3ad293d" providerId="LiveId" clId="{82E17521-4299-44F8-87A8-FA245A607DD7}" dt="2020-02-12T09:03:05.666" v="3904" actId="2711"/>
        <pc:sldMkLst>
          <pc:docMk/>
          <pc:sldMk cId="1563692005" sldId="256"/>
        </pc:sldMkLst>
        <pc:spChg chg="mod">
          <ac:chgData name="Hoàng Uyên Lê" userId="5a364bacf3ad293d" providerId="LiveId" clId="{82E17521-4299-44F8-87A8-FA245A607DD7}" dt="2020-02-12T09:03:05.666" v="3904" actId="2711"/>
          <ac:spMkLst>
            <pc:docMk/>
            <pc:sldMk cId="1563692005" sldId="256"/>
            <ac:spMk id="2" creationId="{00000000-0000-0000-0000-000000000000}"/>
          </ac:spMkLst>
        </pc:spChg>
        <pc:spChg chg="mod">
          <ac:chgData name="Hoàng Uyên Lê" userId="5a364bacf3ad293d" providerId="LiveId" clId="{82E17521-4299-44F8-87A8-FA245A607DD7}" dt="2020-02-12T03:08:15.998" v="233" actId="1076"/>
          <ac:spMkLst>
            <pc:docMk/>
            <pc:sldMk cId="1563692005" sldId="256"/>
            <ac:spMk id="3" creationId="{00000000-0000-0000-0000-000000000000}"/>
          </ac:spMkLst>
        </pc:spChg>
        <pc:spChg chg="add mod">
          <ac:chgData name="Hoàng Uyên Lê" userId="5a364bacf3ad293d" providerId="LiveId" clId="{82E17521-4299-44F8-87A8-FA245A607DD7}" dt="2020-02-12T03:08:18.374" v="234" actId="1076"/>
          <ac:spMkLst>
            <pc:docMk/>
            <pc:sldMk cId="1563692005" sldId="256"/>
            <ac:spMk id="4" creationId="{38C16D1F-2B79-4400-B9C1-36CE35B98ED0}"/>
          </ac:spMkLst>
        </pc:spChg>
      </pc:sldChg>
      <pc:sldChg chg="addSp delSp modSp delAnim modAnim">
        <pc:chgData name="Hoàng Uyên Lê" userId="5a364bacf3ad293d" providerId="LiveId" clId="{82E17521-4299-44F8-87A8-FA245A607DD7}" dt="2020-02-12T09:43:41.025" v="4532"/>
        <pc:sldMkLst>
          <pc:docMk/>
          <pc:sldMk cId="0" sldId="258"/>
        </pc:sldMkLst>
        <pc:spChg chg="add del mod">
          <ac:chgData name="Hoàng Uyên Lê" userId="5a364bacf3ad293d" providerId="LiveId" clId="{82E17521-4299-44F8-87A8-FA245A607DD7}" dt="2020-02-12T03:09:34.085" v="236" actId="478"/>
          <ac:spMkLst>
            <pc:docMk/>
            <pc:sldMk cId="0" sldId="258"/>
            <ac:spMk id="3" creationId="{BC9FED6D-20E1-43C2-83D8-529F515969DD}"/>
          </ac:spMkLst>
        </pc:spChg>
        <pc:spChg chg="add del">
          <ac:chgData name="Hoàng Uyên Lê" userId="5a364bacf3ad293d" providerId="LiveId" clId="{82E17521-4299-44F8-87A8-FA245A607DD7}" dt="2020-02-12T03:09:39.637" v="238"/>
          <ac:spMkLst>
            <pc:docMk/>
            <pc:sldMk cId="0" sldId="258"/>
            <ac:spMk id="4" creationId="{213D180A-6A62-4884-97A1-F856E2B43FC6}"/>
          </ac:spMkLst>
        </pc:spChg>
        <pc:spChg chg="add mod">
          <ac:chgData name="Hoàng Uyên Lê" userId="5a364bacf3ad293d" providerId="LiveId" clId="{82E17521-4299-44F8-87A8-FA245A607DD7}" dt="2020-02-12T08:44:45.093" v="3604" actId="1076"/>
          <ac:spMkLst>
            <pc:docMk/>
            <pc:sldMk cId="0" sldId="258"/>
            <ac:spMk id="9" creationId="{A1C381B0-C178-49E4-A6C2-89D72B1EBDD1}"/>
          </ac:spMkLst>
        </pc:spChg>
        <pc:spChg chg="add del">
          <ac:chgData name="Hoàng Uyên Lê" userId="5a364bacf3ad293d" providerId="LiveId" clId="{82E17521-4299-44F8-87A8-FA245A607DD7}" dt="2020-02-12T08:44:39.801" v="3601"/>
          <ac:spMkLst>
            <pc:docMk/>
            <pc:sldMk cId="0" sldId="258"/>
            <ac:spMk id="15" creationId="{5EAF0855-46FC-43DF-B89B-3914C4D598A6}"/>
          </ac:spMkLst>
        </pc:spChg>
        <pc:spChg chg="add">
          <ac:chgData name="Hoàng Uyên Lê" userId="5a364bacf3ad293d" providerId="LiveId" clId="{82E17521-4299-44F8-87A8-FA245A607DD7}" dt="2020-02-12T08:44:41.527" v="3603"/>
          <ac:spMkLst>
            <pc:docMk/>
            <pc:sldMk cId="0" sldId="258"/>
            <ac:spMk id="17" creationId="{19EABBC3-A246-4715-B230-2C30BAB5C7EC}"/>
          </ac:spMkLst>
        </pc:spChg>
        <pc:spChg chg="del mod">
          <ac:chgData name="Hoàng Uyên Lê" userId="5a364bacf3ad293d" providerId="LiveId" clId="{82E17521-4299-44F8-87A8-FA245A607DD7}" dt="2020-02-12T08:44:40.870" v="3602" actId="478"/>
          <ac:spMkLst>
            <pc:docMk/>
            <pc:sldMk cId="0" sldId="258"/>
            <ac:spMk id="205" creationId="{00000000-0000-0000-0000-000000000000}"/>
          </ac:spMkLst>
        </pc:spChg>
        <pc:spChg chg="del mod">
          <ac:chgData name="Hoàng Uyên Lê" userId="5a364bacf3ad293d" providerId="LiveId" clId="{82E17521-4299-44F8-87A8-FA245A607DD7}" dt="2020-02-12T03:38:11.950" v="743" actId="478"/>
          <ac:spMkLst>
            <pc:docMk/>
            <pc:sldMk cId="0" sldId="258"/>
            <ac:spMk id="206" creationId="{00000000-0000-0000-0000-000000000000}"/>
          </ac:spMkLst>
        </pc:spChg>
        <pc:picChg chg="del">
          <ac:chgData name="Hoàng Uyên Lê" userId="5a364bacf3ad293d" providerId="LiveId" clId="{82E17521-4299-44F8-87A8-FA245A607DD7}" dt="2020-02-12T03:09:31.387" v="235" actId="478"/>
          <ac:picMkLst>
            <pc:docMk/>
            <pc:sldMk cId="0" sldId="258"/>
            <ac:picMk id="5" creationId="{92A3FA91-60C6-0C4B-94E1-24CFCB4EB56B}"/>
          </ac:picMkLst>
        </pc:picChg>
        <pc:picChg chg="add mod">
          <ac:chgData name="Hoàng Uyên Lê" userId="5a364bacf3ad293d" providerId="LiveId" clId="{82E17521-4299-44F8-87A8-FA245A607DD7}" dt="2020-02-12T08:44:47.216" v="3605" actId="1076"/>
          <ac:picMkLst>
            <pc:docMk/>
            <pc:sldMk cId="0" sldId="258"/>
            <ac:picMk id="10" creationId="{33D40C62-7182-471E-9BFE-702D1AB26A74}"/>
          </ac:picMkLst>
        </pc:picChg>
        <pc:picChg chg="add mod">
          <ac:chgData name="Hoàng Uyên Lê" userId="5a364bacf3ad293d" providerId="LiveId" clId="{82E17521-4299-44F8-87A8-FA245A607DD7}" dt="2020-02-12T08:44:53.258" v="3606" actId="1076"/>
          <ac:picMkLst>
            <pc:docMk/>
            <pc:sldMk cId="0" sldId="258"/>
            <ac:picMk id="1026" creationId="{5BD26908-64CA-4CF3-B7CA-28D7F2D32C0B}"/>
          </ac:picMkLst>
        </pc:picChg>
        <pc:cxnChg chg="add del mod">
          <ac:chgData name="Hoàng Uyên Lê" userId="5a364bacf3ad293d" providerId="LiveId" clId="{82E17521-4299-44F8-87A8-FA245A607DD7}" dt="2020-02-12T08:44:40.870" v="3602" actId="478"/>
          <ac:cxnSpMkLst>
            <pc:docMk/>
            <pc:sldMk cId="0" sldId="258"/>
            <ac:cxnSpMk id="7" creationId="{08BCF422-DE0A-45C1-B2D4-48610D07A223}"/>
          </ac:cxnSpMkLst>
        </pc:cxnChg>
        <pc:cxnChg chg="add del">
          <ac:chgData name="Hoàng Uyên Lê" userId="5a364bacf3ad293d" providerId="LiveId" clId="{82E17521-4299-44F8-87A8-FA245A607DD7}" dt="2020-02-12T08:44:39.801" v="3601"/>
          <ac:cxnSpMkLst>
            <pc:docMk/>
            <pc:sldMk cId="0" sldId="258"/>
            <ac:cxnSpMk id="16" creationId="{C8CE3514-7B2B-4C37-9CC6-BF2333EA424D}"/>
          </ac:cxnSpMkLst>
        </pc:cxnChg>
        <pc:cxnChg chg="add">
          <ac:chgData name="Hoàng Uyên Lê" userId="5a364bacf3ad293d" providerId="LiveId" clId="{82E17521-4299-44F8-87A8-FA245A607DD7}" dt="2020-02-12T08:44:41.527" v="3603"/>
          <ac:cxnSpMkLst>
            <pc:docMk/>
            <pc:sldMk cId="0" sldId="258"/>
            <ac:cxnSpMk id="18" creationId="{2F9AADF4-DAD2-4E33-9514-CEADF55D21AE}"/>
          </ac:cxnSpMkLst>
        </pc:cxnChg>
        <pc:cxnChg chg="del">
          <ac:chgData name="Hoàng Uyên Lê" userId="5a364bacf3ad293d" providerId="LiveId" clId="{82E17521-4299-44F8-87A8-FA245A607DD7}" dt="2020-02-12T03:11:00.138" v="247" actId="478"/>
          <ac:cxnSpMkLst>
            <pc:docMk/>
            <pc:sldMk cId="0" sldId="258"/>
            <ac:cxnSpMk id="209" creationId="{00000000-0000-0000-0000-000000000000}"/>
          </ac:cxnSpMkLst>
        </pc:cxnChg>
      </pc:sldChg>
      <pc:sldChg chg="del">
        <pc:chgData name="Hoàng Uyên Lê" userId="5a364bacf3ad293d" providerId="LiveId" clId="{82E17521-4299-44F8-87A8-FA245A607DD7}" dt="2020-02-12T09:34:43.234" v="4465" actId="2696"/>
        <pc:sldMkLst>
          <pc:docMk/>
          <pc:sldMk cId="0" sldId="259"/>
        </pc:sldMkLst>
      </pc:sldChg>
      <pc:sldChg chg="del">
        <pc:chgData name="Hoàng Uyên Lê" userId="5a364bacf3ad293d" providerId="LiveId" clId="{82E17521-4299-44F8-87A8-FA245A607DD7}" dt="2020-02-12T09:34:43.305" v="4469" actId="2696"/>
        <pc:sldMkLst>
          <pc:docMk/>
          <pc:sldMk cId="0" sldId="260"/>
        </pc:sldMkLst>
      </pc:sldChg>
      <pc:sldChg chg="del">
        <pc:chgData name="Hoàng Uyên Lê" userId="5a364bacf3ad293d" providerId="LiveId" clId="{82E17521-4299-44F8-87A8-FA245A607DD7}" dt="2020-02-12T09:34:43.324" v="4471" actId="2696"/>
        <pc:sldMkLst>
          <pc:docMk/>
          <pc:sldMk cId="0" sldId="261"/>
        </pc:sldMkLst>
      </pc:sldChg>
      <pc:sldChg chg="del">
        <pc:chgData name="Hoàng Uyên Lê" userId="5a364bacf3ad293d" providerId="LiveId" clId="{82E17521-4299-44F8-87A8-FA245A607DD7}" dt="2020-02-12T09:34:43.256" v="4467" actId="2696"/>
        <pc:sldMkLst>
          <pc:docMk/>
          <pc:sldMk cId="2051092989" sldId="263"/>
        </pc:sldMkLst>
      </pc:sldChg>
      <pc:sldChg chg="modSp ord">
        <pc:chgData name="Hoàng Uyên Lê" userId="5a364bacf3ad293d" providerId="LiveId" clId="{82E17521-4299-44F8-87A8-FA245A607DD7}" dt="2020-02-12T08:04:48.682" v="3205" actId="1076"/>
        <pc:sldMkLst>
          <pc:docMk/>
          <pc:sldMk cId="0" sldId="266"/>
        </pc:sldMkLst>
        <pc:spChg chg="mod">
          <ac:chgData name="Hoàng Uyên Lê" userId="5a364bacf3ad293d" providerId="LiveId" clId="{82E17521-4299-44F8-87A8-FA245A607DD7}" dt="2020-02-12T08:04:39.705" v="3203" actId="14100"/>
          <ac:spMkLst>
            <pc:docMk/>
            <pc:sldMk cId="0" sldId="266"/>
            <ac:spMk id="283" creationId="{00000000-0000-0000-0000-000000000000}"/>
          </ac:spMkLst>
        </pc:spChg>
        <pc:spChg chg="mod">
          <ac:chgData name="Hoàng Uyên Lê" userId="5a364bacf3ad293d" providerId="LiveId" clId="{82E17521-4299-44F8-87A8-FA245A607DD7}" dt="2020-02-12T08:04:34.510" v="3202" actId="20577"/>
          <ac:spMkLst>
            <pc:docMk/>
            <pc:sldMk cId="0" sldId="266"/>
            <ac:spMk id="284" creationId="{00000000-0000-0000-0000-000000000000}"/>
          </ac:spMkLst>
        </pc:spChg>
        <pc:spChg chg="mod">
          <ac:chgData name="Hoàng Uyên Lê" userId="5a364bacf3ad293d" providerId="LiveId" clId="{82E17521-4299-44F8-87A8-FA245A607DD7}" dt="2020-02-12T08:04:48.682" v="3205" actId="1076"/>
          <ac:spMkLst>
            <pc:docMk/>
            <pc:sldMk cId="0" sldId="266"/>
            <ac:spMk id="286" creationId="{00000000-0000-0000-0000-000000000000}"/>
          </ac:spMkLst>
        </pc:spChg>
      </pc:sldChg>
      <pc:sldChg chg="modSp add del ord">
        <pc:chgData name="Hoàng Uyên Lê" userId="5a364bacf3ad293d" providerId="LiveId" clId="{82E17521-4299-44F8-87A8-FA245A607DD7}" dt="2020-02-12T08:48:28.542" v="3680" actId="1076"/>
        <pc:sldMkLst>
          <pc:docMk/>
          <pc:sldMk cId="0" sldId="285"/>
        </pc:sldMkLst>
        <pc:spChg chg="mod">
          <ac:chgData name="Hoàng Uyên Lê" userId="5a364bacf3ad293d" providerId="LiveId" clId="{82E17521-4299-44F8-87A8-FA245A607DD7}" dt="2020-02-12T08:33:06.430" v="3354" actId="1036"/>
          <ac:spMkLst>
            <pc:docMk/>
            <pc:sldMk cId="0" sldId="285"/>
            <ac:spMk id="658" creationId="{00000000-0000-0000-0000-000000000000}"/>
          </ac:spMkLst>
        </pc:spChg>
        <pc:spChg chg="mod">
          <ac:chgData name="Hoàng Uyên Lê" userId="5a364bacf3ad293d" providerId="LiveId" clId="{82E17521-4299-44F8-87A8-FA245A607DD7}" dt="2020-02-12T08:35:35.270" v="3414" actId="20577"/>
          <ac:spMkLst>
            <pc:docMk/>
            <pc:sldMk cId="0" sldId="285"/>
            <ac:spMk id="659" creationId="{00000000-0000-0000-0000-000000000000}"/>
          </ac:spMkLst>
        </pc:spChg>
        <pc:picChg chg="mod">
          <ac:chgData name="Hoàng Uyên Lê" userId="5a364bacf3ad293d" providerId="LiveId" clId="{82E17521-4299-44F8-87A8-FA245A607DD7}" dt="2020-02-12T08:48:22.082" v="3678" actId="1038"/>
          <ac:picMkLst>
            <pc:docMk/>
            <pc:sldMk cId="0" sldId="285"/>
            <ac:picMk id="3" creationId="{92E70852-7A58-5347-86B5-598C41E5B946}"/>
          </ac:picMkLst>
        </pc:picChg>
        <pc:picChg chg="mod">
          <ac:chgData name="Hoàng Uyên Lê" userId="5a364bacf3ad293d" providerId="LiveId" clId="{82E17521-4299-44F8-87A8-FA245A607DD7}" dt="2020-02-12T08:48:28.542" v="3680" actId="1076"/>
          <ac:picMkLst>
            <pc:docMk/>
            <pc:sldMk cId="0" sldId="285"/>
            <ac:picMk id="13" creationId="{10A60F10-DBDB-C640-B751-97339346E3E7}"/>
          </ac:picMkLst>
        </pc:picChg>
        <pc:cxnChg chg="mod">
          <ac:chgData name="Hoàng Uyên Lê" userId="5a364bacf3ad293d" providerId="LiveId" clId="{82E17521-4299-44F8-87A8-FA245A607DD7}" dt="2020-02-12T08:33:11.917" v="3371" actId="1035"/>
          <ac:cxnSpMkLst>
            <pc:docMk/>
            <pc:sldMk cId="0" sldId="285"/>
            <ac:cxnSpMk id="660" creationId="{00000000-0000-0000-0000-000000000000}"/>
          </ac:cxnSpMkLst>
        </pc:cxnChg>
      </pc:sldChg>
      <pc:sldChg chg="add del setBg">
        <pc:chgData name="Hoàng Uyên Lê" userId="5a364bacf3ad293d" providerId="LiveId" clId="{82E17521-4299-44F8-87A8-FA245A607DD7}" dt="2020-02-12T08:04:05.198" v="3190"/>
        <pc:sldMkLst>
          <pc:docMk/>
          <pc:sldMk cId="451696014" sldId="285"/>
        </pc:sldMkLst>
      </pc:sldChg>
      <pc:sldChg chg="add del setBg">
        <pc:chgData name="Hoàng Uyên Lê" userId="5a364bacf3ad293d" providerId="LiveId" clId="{82E17521-4299-44F8-87A8-FA245A607DD7}" dt="2020-02-12T08:03:44.348" v="3186"/>
        <pc:sldMkLst>
          <pc:docMk/>
          <pc:sldMk cId="1948028730" sldId="285"/>
        </pc:sldMkLst>
      </pc:sldChg>
      <pc:sldChg chg="del">
        <pc:chgData name="Hoàng Uyên Lê" userId="5a364bacf3ad293d" providerId="LiveId" clId="{82E17521-4299-44F8-87A8-FA245A607DD7}" dt="2020-02-12T09:34:43.184" v="4460" actId="2696"/>
        <pc:sldMkLst>
          <pc:docMk/>
          <pc:sldMk cId="544687063" sldId="360"/>
        </pc:sldMkLst>
      </pc:sldChg>
      <pc:sldChg chg="del">
        <pc:chgData name="Hoàng Uyên Lê" userId="5a364bacf3ad293d" providerId="LiveId" clId="{82E17521-4299-44F8-87A8-FA245A607DD7}" dt="2020-02-12T09:34:43.348" v="4473" actId="2696"/>
        <pc:sldMkLst>
          <pc:docMk/>
          <pc:sldMk cId="2515799796" sldId="362"/>
        </pc:sldMkLst>
      </pc:sldChg>
      <pc:sldChg chg="del">
        <pc:chgData name="Hoàng Uyên Lê" userId="5a364bacf3ad293d" providerId="LiveId" clId="{82E17521-4299-44F8-87A8-FA245A607DD7}" dt="2020-02-12T09:34:43.371" v="4474" actId="2696"/>
        <pc:sldMkLst>
          <pc:docMk/>
          <pc:sldMk cId="2465646261" sldId="363"/>
        </pc:sldMkLst>
      </pc:sldChg>
      <pc:sldChg chg="modSp del">
        <pc:chgData name="Hoàng Uyên Lê" userId="5a364bacf3ad293d" providerId="LiveId" clId="{82E17521-4299-44F8-87A8-FA245A607DD7}" dt="2020-02-12T09:34:43.392" v="4475" actId="2696"/>
        <pc:sldMkLst>
          <pc:docMk/>
          <pc:sldMk cId="23607174" sldId="364"/>
        </pc:sldMkLst>
        <pc:picChg chg="mod">
          <ac:chgData name="Hoàng Uyên Lê" userId="5a364bacf3ad293d" providerId="LiveId" clId="{82E17521-4299-44F8-87A8-FA245A607DD7}" dt="2020-02-10T20:55:42.469" v="6" actId="1076"/>
          <ac:picMkLst>
            <pc:docMk/>
            <pc:sldMk cId="23607174" sldId="364"/>
            <ac:picMk id="2" creationId="{C66A7E96-B3AC-874D-9D42-FCBDE5BA2B0F}"/>
          </ac:picMkLst>
        </pc:picChg>
      </pc:sldChg>
      <pc:sldChg chg="del">
        <pc:chgData name="Hoàng Uyên Lê" userId="5a364bacf3ad293d" providerId="LiveId" clId="{82E17521-4299-44F8-87A8-FA245A607DD7}" dt="2020-02-12T09:34:43.402" v="4476" actId="2696"/>
        <pc:sldMkLst>
          <pc:docMk/>
          <pc:sldMk cId="1618752315" sldId="365"/>
        </pc:sldMkLst>
      </pc:sldChg>
      <pc:sldChg chg="del">
        <pc:chgData name="Hoàng Uyên Lê" userId="5a364bacf3ad293d" providerId="LiveId" clId="{82E17521-4299-44F8-87A8-FA245A607DD7}" dt="2020-02-12T09:34:43.438" v="4479" actId="2696"/>
        <pc:sldMkLst>
          <pc:docMk/>
          <pc:sldMk cId="1561274795" sldId="366"/>
        </pc:sldMkLst>
      </pc:sldChg>
      <pc:sldChg chg="del">
        <pc:chgData name="Hoàng Uyên Lê" userId="5a364bacf3ad293d" providerId="LiveId" clId="{82E17521-4299-44F8-87A8-FA245A607DD7}" dt="2020-02-12T09:34:43.454" v="4480" actId="2696"/>
        <pc:sldMkLst>
          <pc:docMk/>
          <pc:sldMk cId="1997783960" sldId="367"/>
        </pc:sldMkLst>
      </pc:sldChg>
      <pc:sldChg chg="del">
        <pc:chgData name="Hoàng Uyên Lê" userId="5a364bacf3ad293d" providerId="LiveId" clId="{82E17521-4299-44F8-87A8-FA245A607DD7}" dt="2020-02-12T09:34:43.465" v="4481" actId="2696"/>
        <pc:sldMkLst>
          <pc:docMk/>
          <pc:sldMk cId="4012364125" sldId="368"/>
        </pc:sldMkLst>
      </pc:sldChg>
      <pc:sldChg chg="del">
        <pc:chgData name="Hoàng Uyên Lê" userId="5a364bacf3ad293d" providerId="LiveId" clId="{82E17521-4299-44F8-87A8-FA245A607DD7}" dt="2020-02-12T09:34:43.414" v="4477" actId="2696"/>
        <pc:sldMkLst>
          <pc:docMk/>
          <pc:sldMk cId="1226985254" sldId="369"/>
        </pc:sldMkLst>
      </pc:sldChg>
      <pc:sldChg chg="del">
        <pc:chgData name="Hoàng Uyên Lê" userId="5a364bacf3ad293d" providerId="LiveId" clId="{82E17521-4299-44F8-87A8-FA245A607DD7}" dt="2020-02-12T09:34:43.426" v="4478" actId="2696"/>
        <pc:sldMkLst>
          <pc:docMk/>
          <pc:sldMk cId="2657993246" sldId="370"/>
        </pc:sldMkLst>
      </pc:sldChg>
      <pc:sldChg chg="modSp del">
        <pc:chgData name="Hoàng Uyên Lê" userId="5a364bacf3ad293d" providerId="LiveId" clId="{82E17521-4299-44F8-87A8-FA245A607DD7}" dt="2020-02-12T09:34:43.488" v="4482" actId="2696"/>
        <pc:sldMkLst>
          <pc:docMk/>
          <pc:sldMk cId="2012327035" sldId="371"/>
        </pc:sldMkLst>
        <pc:picChg chg="mod">
          <ac:chgData name="Hoàng Uyên Lê" userId="5a364bacf3ad293d" providerId="LiveId" clId="{82E17521-4299-44F8-87A8-FA245A607DD7}" dt="2020-02-10T19:54:16.312" v="4" actId="14100"/>
          <ac:picMkLst>
            <pc:docMk/>
            <pc:sldMk cId="2012327035" sldId="371"/>
            <ac:picMk id="8" creationId="{6E1CA7DD-4468-994D-AC68-1702B0026CB6}"/>
          </ac:picMkLst>
        </pc:picChg>
      </pc:sldChg>
      <pc:sldChg chg="del">
        <pc:chgData name="Hoàng Uyên Lê" userId="5a364bacf3ad293d" providerId="LiveId" clId="{82E17521-4299-44F8-87A8-FA245A607DD7}" dt="2020-02-12T09:34:43.215" v="4463" actId="2696"/>
        <pc:sldMkLst>
          <pc:docMk/>
          <pc:sldMk cId="3793169255" sldId="372"/>
        </pc:sldMkLst>
      </pc:sldChg>
      <pc:sldChg chg="del">
        <pc:chgData name="Hoàng Uyên Lê" userId="5a364bacf3ad293d" providerId="LiveId" clId="{82E17521-4299-44F8-87A8-FA245A607DD7}" dt="2020-02-12T09:34:43.199" v="4462" actId="2696"/>
        <pc:sldMkLst>
          <pc:docMk/>
          <pc:sldMk cId="1811357685" sldId="373"/>
        </pc:sldMkLst>
      </pc:sldChg>
      <pc:sldChg chg="del">
        <pc:chgData name="Hoàng Uyên Lê" userId="5a364bacf3ad293d" providerId="LiveId" clId="{82E17521-4299-44F8-87A8-FA245A607DD7}" dt="2020-02-12T09:34:43.506" v="4485" actId="2696"/>
        <pc:sldMkLst>
          <pc:docMk/>
          <pc:sldMk cId="2778511540" sldId="374"/>
        </pc:sldMkLst>
      </pc:sldChg>
      <pc:sldChg chg="modSp del">
        <pc:chgData name="Hoàng Uyên Lê" userId="5a364bacf3ad293d" providerId="LiveId" clId="{82E17521-4299-44F8-87A8-FA245A607DD7}" dt="2020-02-12T09:34:43.516" v="4486" actId="2696"/>
        <pc:sldMkLst>
          <pc:docMk/>
          <pc:sldMk cId="3903972441" sldId="375"/>
        </pc:sldMkLst>
        <pc:picChg chg="mod">
          <ac:chgData name="Hoàng Uyên Lê" userId="5a364bacf3ad293d" providerId="LiveId" clId="{82E17521-4299-44F8-87A8-FA245A607DD7}" dt="2020-02-11T06:54:21.037" v="33" actId="1036"/>
          <ac:picMkLst>
            <pc:docMk/>
            <pc:sldMk cId="3903972441" sldId="375"/>
            <ac:picMk id="6" creationId="{5C91BED6-19BF-DB43-808B-498167752B45}"/>
          </ac:picMkLst>
        </pc:picChg>
        <pc:picChg chg="mod">
          <ac:chgData name="Hoàng Uyên Lê" userId="5a364bacf3ad293d" providerId="LiveId" clId="{82E17521-4299-44F8-87A8-FA245A607DD7}" dt="2020-02-11T06:54:28.095" v="45" actId="1035"/>
          <ac:picMkLst>
            <pc:docMk/>
            <pc:sldMk cId="3903972441" sldId="375"/>
            <ac:picMk id="8" creationId="{841B4C71-83C8-DA48-848E-D6B1B247A778}"/>
          </ac:picMkLst>
        </pc:picChg>
      </pc:sldChg>
      <pc:sldChg chg="del">
        <pc:chgData name="Hoàng Uyên Lê" userId="5a364bacf3ad293d" providerId="LiveId" clId="{82E17521-4299-44F8-87A8-FA245A607DD7}" dt="2020-02-12T04:45:04.103" v="2527" actId="2696"/>
        <pc:sldMkLst>
          <pc:docMk/>
          <pc:sldMk cId="2346539434" sldId="377"/>
        </pc:sldMkLst>
      </pc:sldChg>
      <pc:sldChg chg="addSp delSp modSp add delAnim modAnim">
        <pc:chgData name="Hoàng Uyên Lê" userId="5a364bacf3ad293d" providerId="LiveId" clId="{82E17521-4299-44F8-87A8-FA245A607DD7}" dt="2020-02-12T09:55:20.552" v="4614" actId="14100"/>
        <pc:sldMkLst>
          <pc:docMk/>
          <pc:sldMk cId="4167860577" sldId="378"/>
        </pc:sldMkLst>
        <pc:spChg chg="del">
          <ac:chgData name="Hoàng Uyên Lê" userId="5a364bacf3ad293d" providerId="LiveId" clId="{82E17521-4299-44F8-87A8-FA245A607DD7}" dt="2020-02-12T03:36:30.019" v="681" actId="478"/>
          <ac:spMkLst>
            <pc:docMk/>
            <pc:sldMk cId="4167860577" sldId="378"/>
            <ac:spMk id="2" creationId="{BA6B7224-D766-4B5E-8598-10767C950E1B}"/>
          </ac:spMkLst>
        </pc:spChg>
        <pc:spChg chg="add del mod">
          <ac:chgData name="Hoàng Uyên Lê" userId="5a364bacf3ad293d" providerId="LiveId" clId="{82E17521-4299-44F8-87A8-FA245A607DD7}" dt="2020-02-12T08:44:16.459" v="3579" actId="478"/>
          <ac:spMkLst>
            <pc:docMk/>
            <pc:sldMk cId="4167860577" sldId="378"/>
            <ac:spMk id="3" creationId="{8391A2AE-E136-4BAC-B4E8-7DD6C6B3DE2D}"/>
          </ac:spMkLst>
        </pc:spChg>
        <pc:spChg chg="add del mod">
          <ac:chgData name="Hoàng Uyên Lê" userId="5a364bacf3ad293d" providerId="LiveId" clId="{82E17521-4299-44F8-87A8-FA245A607DD7}" dt="2020-02-12T03:42:11.230" v="750" actId="478"/>
          <ac:spMkLst>
            <pc:docMk/>
            <pc:sldMk cId="4167860577" sldId="378"/>
            <ac:spMk id="5" creationId="{2A2316A1-E95B-4B67-B2A4-5A9B1FAA42B7}"/>
          </ac:spMkLst>
        </pc:spChg>
        <pc:spChg chg="add del">
          <ac:chgData name="Hoàng Uyên Lê" userId="5a364bacf3ad293d" providerId="LiveId" clId="{82E17521-4299-44F8-87A8-FA245A607DD7}" dt="2020-02-12T03:41:40.750" v="749"/>
          <ac:spMkLst>
            <pc:docMk/>
            <pc:sldMk cId="4167860577" sldId="378"/>
            <ac:spMk id="6" creationId="{58A33108-284A-4096-876C-F6735257B4BB}"/>
          </ac:spMkLst>
        </pc:spChg>
        <pc:spChg chg="add mod">
          <ac:chgData name="Hoàng Uyên Lê" userId="5a364bacf3ad293d" providerId="LiveId" clId="{82E17521-4299-44F8-87A8-FA245A607DD7}" dt="2020-02-12T09:55:20.552" v="4614" actId="14100"/>
          <ac:spMkLst>
            <pc:docMk/>
            <pc:sldMk cId="4167860577" sldId="378"/>
            <ac:spMk id="7" creationId="{EA08760B-A73B-415C-A022-80CBEBA2918C}"/>
          </ac:spMkLst>
        </pc:spChg>
        <pc:spChg chg="add del">
          <ac:chgData name="Hoàng Uyên Lê" userId="5a364bacf3ad293d" providerId="LiveId" clId="{82E17521-4299-44F8-87A8-FA245A607DD7}" dt="2020-02-12T03:42:22.812" v="753"/>
          <ac:spMkLst>
            <pc:docMk/>
            <pc:sldMk cId="4167860577" sldId="378"/>
            <ac:spMk id="8" creationId="{AEACB130-D610-4AB3-B121-5AFA4903D4EB}"/>
          </ac:spMkLst>
        </pc:spChg>
        <pc:spChg chg="add mod">
          <ac:chgData name="Hoàng Uyên Lê" userId="5a364bacf3ad293d" providerId="LiveId" clId="{82E17521-4299-44F8-87A8-FA245A607DD7}" dt="2020-02-12T08:44:28.129" v="3599" actId="20577"/>
          <ac:spMkLst>
            <pc:docMk/>
            <pc:sldMk cId="4167860577" sldId="378"/>
            <ac:spMk id="10" creationId="{0D99FB50-47C0-4F8E-89B0-FE4309DEA990}"/>
          </ac:spMkLst>
        </pc:spChg>
        <pc:picChg chg="add mod ord">
          <ac:chgData name="Hoàng Uyên Lê" userId="5a364bacf3ad293d" providerId="LiveId" clId="{82E17521-4299-44F8-87A8-FA245A607DD7}" dt="2020-02-12T09:44:54.039" v="4540" actId="170"/>
          <ac:picMkLst>
            <pc:docMk/>
            <pc:sldMk cId="4167860577" sldId="378"/>
            <ac:picMk id="9" creationId="{A802613F-513D-4B73-9C63-1D0074CF6C77}"/>
          </ac:picMkLst>
        </pc:picChg>
        <pc:cxnChg chg="add del mod">
          <ac:chgData name="Hoàng Uyên Lê" userId="5a364bacf3ad293d" providerId="LiveId" clId="{82E17521-4299-44F8-87A8-FA245A607DD7}" dt="2020-02-12T08:44:16.459" v="3579" actId="478"/>
          <ac:cxnSpMkLst>
            <pc:docMk/>
            <pc:sldMk cId="4167860577" sldId="378"/>
            <ac:cxnSpMk id="4" creationId="{6A824E62-ED2B-4AA5-875D-A54598A6F398}"/>
          </ac:cxnSpMkLst>
        </pc:cxnChg>
        <pc:cxnChg chg="add">
          <ac:chgData name="Hoàng Uyên Lê" userId="5a364bacf3ad293d" providerId="LiveId" clId="{82E17521-4299-44F8-87A8-FA245A607DD7}" dt="2020-02-12T08:44:17.288" v="3580"/>
          <ac:cxnSpMkLst>
            <pc:docMk/>
            <pc:sldMk cId="4167860577" sldId="378"/>
            <ac:cxnSpMk id="11" creationId="{A8C9BACF-DD0D-477C-9B34-7ADA1DB9DC8C}"/>
          </ac:cxnSpMkLst>
        </pc:cxnChg>
      </pc:sldChg>
      <pc:sldChg chg="addSp delSp modSp add delAnim modAnim">
        <pc:chgData name="Hoàng Uyên Lê" userId="5a364bacf3ad293d" providerId="LiveId" clId="{82E17521-4299-44F8-87A8-FA245A607DD7}" dt="2020-02-12T09:46:09.160" v="4552"/>
        <pc:sldMkLst>
          <pc:docMk/>
          <pc:sldMk cId="2217156367" sldId="379"/>
        </pc:sldMkLst>
        <pc:spChg chg="add del mod">
          <ac:chgData name="Hoàng Uyên Lê" userId="5a364bacf3ad293d" providerId="LiveId" clId="{82E17521-4299-44F8-87A8-FA245A607DD7}" dt="2020-02-12T08:43:42.791" v="3566" actId="478"/>
          <ac:spMkLst>
            <pc:docMk/>
            <pc:sldMk cId="2217156367" sldId="379"/>
            <ac:spMk id="3" creationId="{D3D664FF-74E1-4DF7-ABB9-559784CBF810}"/>
          </ac:spMkLst>
        </pc:spChg>
        <pc:spChg chg="add del mod">
          <ac:chgData name="Hoàng Uyên Lê" userId="5a364bacf3ad293d" providerId="LiveId" clId="{82E17521-4299-44F8-87A8-FA245A607DD7}" dt="2020-02-12T04:29:25.048" v="2523"/>
          <ac:spMkLst>
            <pc:docMk/>
            <pc:sldMk cId="2217156367" sldId="379"/>
            <ac:spMk id="5" creationId="{9464F0F0-B00E-44D5-A245-3330048A5105}"/>
          </ac:spMkLst>
        </pc:spChg>
        <pc:spChg chg="add mod">
          <ac:chgData name="Hoàng Uyên Lê" userId="5a364bacf3ad293d" providerId="LiveId" clId="{82E17521-4299-44F8-87A8-FA245A607DD7}" dt="2020-02-12T08:43:55.888" v="3578" actId="1035"/>
          <ac:spMkLst>
            <pc:docMk/>
            <pc:sldMk cId="2217156367" sldId="379"/>
            <ac:spMk id="7" creationId="{2BCD8B06-AC81-4C37-82EE-BB277DF3C004}"/>
          </ac:spMkLst>
        </pc:spChg>
        <pc:spChg chg="add mod">
          <ac:chgData name="Hoàng Uyên Lê" userId="5a364bacf3ad293d" providerId="LiveId" clId="{82E17521-4299-44F8-87A8-FA245A607DD7}" dt="2020-02-12T07:32:58.156" v="2667" actId="14100"/>
          <ac:spMkLst>
            <pc:docMk/>
            <pc:sldMk cId="2217156367" sldId="379"/>
            <ac:spMk id="10" creationId="{185DE3F1-01E4-40FB-8BC4-64FE4EC70670}"/>
          </ac:spMkLst>
        </pc:spChg>
        <pc:spChg chg="add">
          <ac:chgData name="Hoàng Uyên Lê" userId="5a364bacf3ad293d" providerId="LiveId" clId="{82E17521-4299-44F8-87A8-FA245A607DD7}" dt="2020-02-12T08:43:45.288" v="3568"/>
          <ac:spMkLst>
            <pc:docMk/>
            <pc:sldMk cId="2217156367" sldId="379"/>
            <ac:spMk id="12" creationId="{B93EA848-2C76-47F5-B20D-AE02A6FADCF2}"/>
          </ac:spMkLst>
        </pc:spChg>
        <pc:picChg chg="add mod">
          <ac:chgData name="Hoàng Uyên Lê" userId="5a364bacf3ad293d" providerId="LiveId" clId="{82E17521-4299-44F8-87A8-FA245A607DD7}" dt="2020-02-12T07:32:24.367" v="2652" actId="1036"/>
          <ac:picMkLst>
            <pc:docMk/>
            <pc:sldMk cId="2217156367" sldId="379"/>
            <ac:picMk id="2" creationId="{5EADFB2D-81F8-462B-B1CB-91472CB75F35}"/>
          </ac:picMkLst>
        </pc:picChg>
        <pc:picChg chg="add mod modCrop">
          <ac:chgData name="Hoàng Uyên Lê" userId="5a364bacf3ad293d" providerId="LiveId" clId="{82E17521-4299-44F8-87A8-FA245A607DD7}" dt="2020-02-12T08:58:25.826" v="3758" actId="1076"/>
          <ac:picMkLst>
            <pc:docMk/>
            <pc:sldMk cId="2217156367" sldId="379"/>
            <ac:picMk id="8" creationId="{A76F7857-373C-4A34-97E4-0ADD2A0D552C}"/>
          </ac:picMkLst>
        </pc:picChg>
        <pc:picChg chg="add mod">
          <ac:chgData name="Hoàng Uyên Lê" userId="5a364bacf3ad293d" providerId="LiveId" clId="{82E17521-4299-44F8-87A8-FA245A607DD7}" dt="2020-02-12T07:32:27.570" v="2656" actId="1036"/>
          <ac:picMkLst>
            <pc:docMk/>
            <pc:sldMk cId="2217156367" sldId="379"/>
            <ac:picMk id="9" creationId="{0DCFF002-3271-407C-BBBB-5E69A39CDD62}"/>
          </ac:picMkLst>
        </pc:picChg>
        <pc:cxnChg chg="add del mod">
          <ac:chgData name="Hoàng Uyên Lê" userId="5a364bacf3ad293d" providerId="LiveId" clId="{82E17521-4299-44F8-87A8-FA245A607DD7}" dt="2020-02-12T08:43:44.001" v="3567" actId="478"/>
          <ac:cxnSpMkLst>
            <pc:docMk/>
            <pc:sldMk cId="2217156367" sldId="379"/>
            <ac:cxnSpMk id="4" creationId="{85003572-3708-4D8E-8274-5E3871248BEA}"/>
          </ac:cxnSpMkLst>
        </pc:cxnChg>
        <pc:cxnChg chg="add del mod">
          <ac:chgData name="Hoàng Uyên Lê" userId="5a364bacf3ad293d" providerId="LiveId" clId="{82E17521-4299-44F8-87A8-FA245A607DD7}" dt="2020-02-12T04:29:25.048" v="2523"/>
          <ac:cxnSpMkLst>
            <pc:docMk/>
            <pc:sldMk cId="2217156367" sldId="379"/>
            <ac:cxnSpMk id="6" creationId="{B5E4ACE3-6FC8-4F2A-B912-14BED2C61817}"/>
          </ac:cxnSpMkLst>
        </pc:cxnChg>
        <pc:cxnChg chg="add">
          <ac:chgData name="Hoàng Uyên Lê" userId="5a364bacf3ad293d" providerId="LiveId" clId="{82E17521-4299-44F8-87A8-FA245A607DD7}" dt="2020-02-12T08:43:45.288" v="3568"/>
          <ac:cxnSpMkLst>
            <pc:docMk/>
            <pc:sldMk cId="2217156367" sldId="379"/>
            <ac:cxnSpMk id="13" creationId="{A734152E-9E24-4326-BED6-5601330676BB}"/>
          </ac:cxnSpMkLst>
        </pc:cxnChg>
      </pc:sldChg>
      <pc:sldChg chg="add del">
        <pc:chgData name="Hoàng Uyên Lê" userId="5a364bacf3ad293d" providerId="LiveId" clId="{82E17521-4299-44F8-87A8-FA245A607DD7}" dt="2020-02-12T04:12:53.550" v="2104" actId="2696"/>
        <pc:sldMkLst>
          <pc:docMk/>
          <pc:sldMk cId="3856496373" sldId="380"/>
        </pc:sldMkLst>
      </pc:sldChg>
      <pc:sldChg chg="addSp delSp modSp add del delAnim">
        <pc:chgData name="Hoàng Uyên Lê" userId="5a364bacf3ad293d" providerId="LiveId" clId="{82E17521-4299-44F8-87A8-FA245A607DD7}" dt="2020-02-12T04:19:21.095" v="2171" actId="2696"/>
        <pc:sldMkLst>
          <pc:docMk/>
          <pc:sldMk cId="1881964297" sldId="381"/>
        </pc:sldMkLst>
        <pc:spChg chg="del mod">
          <ac:chgData name="Hoàng Uyên Lê" userId="5a364bacf3ad293d" providerId="LiveId" clId="{82E17521-4299-44F8-87A8-FA245A607DD7}" dt="2020-02-12T04:14:09.939" v="2113" actId="478"/>
          <ac:spMkLst>
            <pc:docMk/>
            <pc:sldMk cId="1881964297" sldId="381"/>
            <ac:spMk id="3" creationId="{8391A2AE-E136-4BAC-B4E8-7DD6C6B3DE2D}"/>
          </ac:spMkLst>
        </pc:spChg>
        <pc:spChg chg="add del mod">
          <ac:chgData name="Hoàng Uyên Lê" userId="5a364bacf3ad293d" providerId="LiveId" clId="{82E17521-4299-44F8-87A8-FA245A607DD7}" dt="2020-02-12T04:13:13.571" v="2111" actId="20577"/>
          <ac:spMkLst>
            <pc:docMk/>
            <pc:sldMk cId="1881964297" sldId="381"/>
            <ac:spMk id="7" creationId="{EA08760B-A73B-415C-A022-80CBEBA2918C}"/>
          </ac:spMkLst>
        </pc:spChg>
        <pc:picChg chg="del">
          <ac:chgData name="Hoàng Uyên Lê" userId="5a364bacf3ad293d" providerId="LiveId" clId="{82E17521-4299-44F8-87A8-FA245A607DD7}" dt="2020-02-12T04:12:57.859" v="2105" actId="478"/>
          <ac:picMkLst>
            <pc:docMk/>
            <pc:sldMk cId="1881964297" sldId="381"/>
            <ac:picMk id="9" creationId="{A802613F-513D-4B73-9C63-1D0074CF6C77}"/>
          </ac:picMkLst>
        </pc:picChg>
        <pc:picChg chg="add mod">
          <ac:chgData name="Hoàng Uyên Lê" userId="5a364bacf3ad293d" providerId="LiveId" clId="{82E17521-4299-44F8-87A8-FA245A607DD7}" dt="2020-02-12T04:15:40.647" v="2125" actId="14100"/>
          <ac:picMkLst>
            <pc:docMk/>
            <pc:sldMk cId="1881964297" sldId="381"/>
            <ac:picMk id="3074" creationId="{8CD4691B-BA96-4458-AE15-52B3C185F232}"/>
          </ac:picMkLst>
        </pc:picChg>
        <pc:cxnChg chg="del">
          <ac:chgData name="Hoàng Uyên Lê" userId="5a364bacf3ad293d" providerId="LiveId" clId="{82E17521-4299-44F8-87A8-FA245A607DD7}" dt="2020-02-12T04:14:12.139" v="2114" actId="478"/>
          <ac:cxnSpMkLst>
            <pc:docMk/>
            <pc:sldMk cId="1881964297" sldId="381"/>
            <ac:cxnSpMk id="4" creationId="{6A824E62-ED2B-4AA5-875D-A54598A6F398}"/>
          </ac:cxnSpMkLst>
        </pc:cxnChg>
      </pc:sldChg>
      <pc:sldChg chg="add del">
        <pc:chgData name="Hoàng Uyên Lê" userId="5a364bacf3ad293d" providerId="LiveId" clId="{82E17521-4299-44F8-87A8-FA245A607DD7}" dt="2020-02-12T04:13:09.761" v="2110"/>
        <pc:sldMkLst>
          <pc:docMk/>
          <pc:sldMk cId="1273052913" sldId="382"/>
        </pc:sldMkLst>
      </pc:sldChg>
      <pc:sldChg chg="addSp delSp modSp add modAnim">
        <pc:chgData name="Hoàng Uyên Lê" userId="5a364bacf3ad293d" providerId="LiveId" clId="{82E17521-4299-44F8-87A8-FA245A607DD7}" dt="2020-02-12T09:45:17.210" v="4542"/>
        <pc:sldMkLst>
          <pc:docMk/>
          <pc:sldMk cId="1730690485" sldId="382"/>
        </pc:sldMkLst>
        <pc:spChg chg="del">
          <ac:chgData name="Hoàng Uyên Lê" userId="5a364bacf3ad293d" providerId="LiveId" clId="{82E17521-4299-44F8-87A8-FA245A607DD7}" dt="2020-02-12T04:16:56.239" v="2127" actId="478"/>
          <ac:spMkLst>
            <pc:docMk/>
            <pc:sldMk cId="1730690485" sldId="382"/>
            <ac:spMk id="2" creationId="{6CB11559-151C-420A-ADDE-9C4C6DDF712D}"/>
          </ac:spMkLst>
        </pc:spChg>
        <pc:spChg chg="add del">
          <ac:chgData name="Hoàng Uyên Lê" userId="5a364bacf3ad293d" providerId="LiveId" clId="{82E17521-4299-44F8-87A8-FA245A607DD7}" dt="2020-02-12T04:19:39.265" v="2174"/>
          <ac:spMkLst>
            <pc:docMk/>
            <pc:sldMk cId="1730690485" sldId="382"/>
            <ac:spMk id="11" creationId="{FBF9801C-9FCE-47AD-A248-D4C3B57AA5AC}"/>
          </ac:spMkLst>
        </pc:spChg>
        <pc:spChg chg="add del">
          <ac:chgData name="Hoàng Uyên Lê" userId="5a364bacf3ad293d" providerId="LiveId" clId="{82E17521-4299-44F8-87A8-FA245A607DD7}" dt="2020-02-12T04:19:39.265" v="2174"/>
          <ac:spMkLst>
            <pc:docMk/>
            <pc:sldMk cId="1730690485" sldId="382"/>
            <ac:spMk id="12" creationId="{0ABA744D-160F-4D2A-A95E-10FA1328B507}"/>
          </ac:spMkLst>
        </pc:spChg>
        <pc:spChg chg="add mod">
          <ac:chgData name="Hoàng Uyên Lê" userId="5a364bacf3ad293d" providerId="LiveId" clId="{82E17521-4299-44F8-87A8-FA245A607DD7}" dt="2020-02-12T04:27:28.653" v="2488" actId="20577"/>
          <ac:spMkLst>
            <pc:docMk/>
            <pc:sldMk cId="1730690485" sldId="382"/>
            <ac:spMk id="14" creationId="{EC8BE5E0-9C4F-4339-898B-5F6AF60358F8}"/>
          </ac:spMkLst>
        </pc:spChg>
        <pc:picChg chg="add del">
          <ac:chgData name="Hoàng Uyên Lê" userId="5a364bacf3ad293d" providerId="LiveId" clId="{82E17521-4299-44F8-87A8-FA245A607DD7}" dt="2020-02-12T04:17:14.940" v="2131"/>
          <ac:picMkLst>
            <pc:docMk/>
            <pc:sldMk cId="1730690485" sldId="382"/>
            <ac:picMk id="4" creationId="{FC4B44C3-9B82-48FB-8A7E-D4A21052A54F}"/>
          </ac:picMkLst>
        </pc:picChg>
        <pc:picChg chg="add mod">
          <ac:chgData name="Hoàng Uyên Lê" userId="5a364bacf3ad293d" providerId="LiveId" clId="{82E17521-4299-44F8-87A8-FA245A607DD7}" dt="2020-02-12T04:23:20.515" v="2291" actId="1076"/>
          <ac:picMkLst>
            <pc:docMk/>
            <pc:sldMk cId="1730690485" sldId="382"/>
            <ac:picMk id="5" creationId="{71736BBC-EC11-46C1-A83C-E81B7732562B}"/>
          </ac:picMkLst>
        </pc:picChg>
        <pc:picChg chg="add del mod">
          <ac:chgData name="Hoàng Uyên Lê" userId="5a364bacf3ad293d" providerId="LiveId" clId="{82E17521-4299-44F8-87A8-FA245A607DD7}" dt="2020-02-12T04:19:05.405" v="2168" actId="478"/>
          <ac:picMkLst>
            <pc:docMk/>
            <pc:sldMk cId="1730690485" sldId="382"/>
            <ac:picMk id="6" creationId="{672A2220-58AB-4284-B61C-6F83F87A3F70}"/>
          </ac:picMkLst>
        </pc:picChg>
        <pc:picChg chg="add del">
          <ac:chgData name="Hoàng Uyên Lê" userId="5a364bacf3ad293d" providerId="LiveId" clId="{82E17521-4299-44F8-87A8-FA245A607DD7}" dt="2020-02-12T04:18:36.928" v="2159"/>
          <ac:picMkLst>
            <pc:docMk/>
            <pc:sldMk cId="1730690485" sldId="382"/>
            <ac:picMk id="7" creationId="{CED14333-4953-4E17-8E2E-8E762331CFE8}"/>
          </ac:picMkLst>
        </pc:picChg>
        <pc:picChg chg="add del mod">
          <ac:chgData name="Hoàng Uyên Lê" userId="5a364bacf3ad293d" providerId="LiveId" clId="{82E17521-4299-44F8-87A8-FA245A607DD7}" dt="2020-02-12T04:18:36.517" v="2158"/>
          <ac:picMkLst>
            <pc:docMk/>
            <pc:sldMk cId="1730690485" sldId="382"/>
            <ac:picMk id="8" creationId="{A0C5924B-4B3B-47D9-BAF5-541874FDE014}"/>
          </ac:picMkLst>
        </pc:picChg>
        <pc:picChg chg="add del mod">
          <ac:chgData name="Hoàng Uyên Lê" userId="5a364bacf3ad293d" providerId="LiveId" clId="{82E17521-4299-44F8-87A8-FA245A607DD7}" dt="2020-02-12T04:18:59.299" v="2166" actId="478"/>
          <ac:picMkLst>
            <pc:docMk/>
            <pc:sldMk cId="1730690485" sldId="382"/>
            <ac:picMk id="9" creationId="{D10C3A12-A992-4C68-83B1-F155B3004BA1}"/>
          </ac:picMkLst>
        </pc:picChg>
        <pc:picChg chg="add del">
          <ac:chgData name="Hoàng Uyên Lê" userId="5a364bacf3ad293d" providerId="LiveId" clId="{82E17521-4299-44F8-87A8-FA245A607DD7}" dt="2020-02-12T04:19:39.265" v="2174"/>
          <ac:picMkLst>
            <pc:docMk/>
            <pc:sldMk cId="1730690485" sldId="382"/>
            <ac:picMk id="10" creationId="{18F72F73-83FA-42BB-A4D9-734DAB1DF240}"/>
          </ac:picMkLst>
        </pc:picChg>
        <pc:picChg chg="add mod">
          <ac:chgData name="Hoàng Uyên Lê" userId="5a364bacf3ad293d" providerId="LiveId" clId="{82E17521-4299-44F8-87A8-FA245A607DD7}" dt="2020-02-12T04:19:03.593" v="2167" actId="14100"/>
          <ac:picMkLst>
            <pc:docMk/>
            <pc:sldMk cId="1730690485" sldId="382"/>
            <ac:picMk id="4098" creationId="{B890A6E7-1949-405D-B70A-F00916BDE862}"/>
          </ac:picMkLst>
        </pc:picChg>
        <pc:cxnChg chg="add del">
          <ac:chgData name="Hoàng Uyên Lê" userId="5a364bacf3ad293d" providerId="LiveId" clId="{82E17521-4299-44F8-87A8-FA245A607DD7}" dt="2020-02-12T04:19:39.265" v="2174"/>
          <ac:cxnSpMkLst>
            <pc:docMk/>
            <pc:sldMk cId="1730690485" sldId="382"/>
            <ac:cxnSpMk id="13" creationId="{4678353E-2700-4911-9BF8-52FD2278777B}"/>
          </ac:cxnSpMkLst>
        </pc:cxnChg>
      </pc:sldChg>
      <pc:sldChg chg="addSp delSp modSp add delAnim modAnim">
        <pc:chgData name="Hoàng Uyên Lê" userId="5a364bacf3ad293d" providerId="LiveId" clId="{82E17521-4299-44F8-87A8-FA245A607DD7}" dt="2020-02-12T09:50:26.656" v="4581"/>
        <pc:sldMkLst>
          <pc:docMk/>
          <pc:sldMk cId="396858968" sldId="383"/>
        </pc:sldMkLst>
        <pc:spChg chg="del mod">
          <ac:chgData name="Hoàng Uyên Lê" userId="5a364bacf3ad293d" providerId="LiveId" clId="{82E17521-4299-44F8-87A8-FA245A607DD7}" dt="2020-02-12T08:40:55.986" v="3489" actId="478"/>
          <ac:spMkLst>
            <pc:docMk/>
            <pc:sldMk cId="396858968" sldId="383"/>
            <ac:spMk id="3" creationId="{D3D664FF-74E1-4DF7-ABB9-559784CBF810}"/>
          </ac:spMkLst>
        </pc:spChg>
        <pc:spChg chg="add mod">
          <ac:chgData name="Hoàng Uyên Lê" userId="5a364bacf3ad293d" providerId="LiveId" clId="{82E17521-4299-44F8-87A8-FA245A607DD7}" dt="2020-02-12T08:01:40.406" v="3157" actId="1038"/>
          <ac:spMkLst>
            <pc:docMk/>
            <pc:sldMk cId="396858968" sldId="383"/>
            <ac:spMk id="6" creationId="{1C1432C7-59D9-4EB6-859B-D69E25AC3925}"/>
          </ac:spMkLst>
        </pc:spChg>
        <pc:spChg chg="del mod">
          <ac:chgData name="Hoàng Uyên Lê" userId="5a364bacf3ad293d" providerId="LiveId" clId="{82E17521-4299-44F8-87A8-FA245A607DD7}" dt="2020-02-12T08:41:20.474" v="3494" actId="478"/>
          <ac:spMkLst>
            <pc:docMk/>
            <pc:sldMk cId="396858968" sldId="383"/>
            <ac:spMk id="7" creationId="{2BCD8B06-AC81-4C37-82EE-BB277DF3C004}"/>
          </ac:spMkLst>
        </pc:spChg>
        <pc:spChg chg="del">
          <ac:chgData name="Hoàng Uyên Lê" userId="5a364bacf3ad293d" providerId="LiveId" clId="{82E17521-4299-44F8-87A8-FA245A607DD7}" dt="2020-02-12T07:34:33.904" v="2692" actId="478"/>
          <ac:spMkLst>
            <pc:docMk/>
            <pc:sldMk cId="396858968" sldId="383"/>
            <ac:spMk id="10" creationId="{185DE3F1-01E4-40FB-8BC4-64FE4EC70670}"/>
          </ac:spMkLst>
        </pc:spChg>
        <pc:spChg chg="add mod">
          <ac:chgData name="Hoàng Uyên Lê" userId="5a364bacf3ad293d" providerId="LiveId" clId="{82E17521-4299-44F8-87A8-FA245A607DD7}" dt="2020-02-12T08:01:40.406" v="3157" actId="1038"/>
          <ac:spMkLst>
            <pc:docMk/>
            <pc:sldMk cId="396858968" sldId="383"/>
            <ac:spMk id="11" creationId="{63413A6C-DABF-4F49-A730-02E014FDD9EE}"/>
          </ac:spMkLst>
        </pc:spChg>
        <pc:spChg chg="add mod">
          <ac:chgData name="Hoàng Uyên Lê" userId="5a364bacf3ad293d" providerId="LiveId" clId="{82E17521-4299-44F8-87A8-FA245A607DD7}" dt="2020-02-12T08:01:40.406" v="3157" actId="1038"/>
          <ac:spMkLst>
            <pc:docMk/>
            <pc:sldMk cId="396858968" sldId="383"/>
            <ac:spMk id="12" creationId="{A2C9ABA5-D7D9-42CD-ABA6-77887C39A21E}"/>
          </ac:spMkLst>
        </pc:spChg>
        <pc:spChg chg="add mod">
          <ac:chgData name="Hoàng Uyên Lê" userId="5a364bacf3ad293d" providerId="LiveId" clId="{82E17521-4299-44F8-87A8-FA245A607DD7}" dt="2020-02-12T08:01:40.406" v="3157" actId="1038"/>
          <ac:spMkLst>
            <pc:docMk/>
            <pc:sldMk cId="396858968" sldId="383"/>
            <ac:spMk id="13" creationId="{09098F9E-4421-4FDB-914F-1EE121769CF4}"/>
          </ac:spMkLst>
        </pc:spChg>
        <pc:spChg chg="add mod">
          <ac:chgData name="Hoàng Uyên Lê" userId="5a364bacf3ad293d" providerId="LiveId" clId="{82E17521-4299-44F8-87A8-FA245A607DD7}" dt="2020-02-12T08:43:37.662" v="3565" actId="1035"/>
          <ac:spMkLst>
            <pc:docMk/>
            <pc:sldMk cId="396858968" sldId="383"/>
            <ac:spMk id="15" creationId="{1ACBF111-F299-4C55-BF20-2DE11AC4688A}"/>
          </ac:spMkLst>
        </pc:spChg>
        <pc:spChg chg="add mod">
          <ac:chgData name="Hoàng Uyên Lê" userId="5a364bacf3ad293d" providerId="LiveId" clId="{82E17521-4299-44F8-87A8-FA245A607DD7}" dt="2020-02-12T08:02:21.680" v="3177" actId="1076"/>
          <ac:spMkLst>
            <pc:docMk/>
            <pc:sldMk cId="396858968" sldId="383"/>
            <ac:spMk id="16" creationId="{685AC5B0-BE4D-40E1-80D7-88BFFF88701C}"/>
          </ac:spMkLst>
        </pc:spChg>
        <pc:spChg chg="add del">
          <ac:chgData name="Hoàng Uyên Lê" userId="5a364bacf3ad293d" providerId="LiveId" clId="{82E17521-4299-44F8-87A8-FA245A607DD7}" dt="2020-02-12T08:40:54.182" v="3488"/>
          <ac:spMkLst>
            <pc:docMk/>
            <pc:sldMk cId="396858968" sldId="383"/>
            <ac:spMk id="17" creationId="{5C0A42C5-2B2E-41B9-9F0F-343E3892E226}"/>
          </ac:spMkLst>
        </pc:spChg>
        <pc:spChg chg="add del">
          <ac:chgData name="Hoàng Uyên Lê" userId="5a364bacf3ad293d" providerId="LiveId" clId="{82E17521-4299-44F8-87A8-FA245A607DD7}" dt="2020-02-12T08:43:31.555" v="3554" actId="478"/>
          <ac:spMkLst>
            <pc:docMk/>
            <pc:sldMk cId="396858968" sldId="383"/>
            <ac:spMk id="19" creationId="{A26D7DEF-A10B-44D0-9C9B-5A3E1A17BC35}"/>
          </ac:spMkLst>
        </pc:spChg>
        <pc:spChg chg="add">
          <ac:chgData name="Hoàng Uyên Lê" userId="5a364bacf3ad293d" providerId="LiveId" clId="{82E17521-4299-44F8-87A8-FA245A607DD7}" dt="2020-02-12T08:43:32.397" v="3555"/>
          <ac:spMkLst>
            <pc:docMk/>
            <pc:sldMk cId="396858968" sldId="383"/>
            <ac:spMk id="21" creationId="{68BBA8FB-307A-465A-A7EC-DF04E84986E1}"/>
          </ac:spMkLst>
        </pc:spChg>
        <pc:picChg chg="del">
          <ac:chgData name="Hoàng Uyên Lê" userId="5a364bacf3ad293d" providerId="LiveId" clId="{82E17521-4299-44F8-87A8-FA245A607DD7}" dt="2020-02-12T07:34:31.496" v="2691" actId="478"/>
          <ac:picMkLst>
            <pc:docMk/>
            <pc:sldMk cId="396858968" sldId="383"/>
            <ac:picMk id="2" creationId="{5EADFB2D-81F8-462B-B1CB-91472CB75F35}"/>
          </ac:picMkLst>
        </pc:picChg>
        <pc:picChg chg="add mod modCrop">
          <ac:chgData name="Hoàng Uyên Lê" userId="5a364bacf3ad293d" providerId="LiveId" clId="{82E17521-4299-44F8-87A8-FA245A607DD7}" dt="2020-02-12T08:58:58.308" v="3759" actId="1076"/>
          <ac:picMkLst>
            <pc:docMk/>
            <pc:sldMk cId="396858968" sldId="383"/>
            <ac:picMk id="5" creationId="{3E5490E2-449A-4B37-AB6C-B4CEDC37AA03}"/>
          </ac:picMkLst>
        </pc:picChg>
        <pc:picChg chg="del">
          <ac:chgData name="Hoàng Uyên Lê" userId="5a364bacf3ad293d" providerId="LiveId" clId="{82E17521-4299-44F8-87A8-FA245A607DD7}" dt="2020-02-12T07:34:18.419" v="2686" actId="478"/>
          <ac:picMkLst>
            <pc:docMk/>
            <pc:sldMk cId="396858968" sldId="383"/>
            <ac:picMk id="8" creationId="{A76F7857-373C-4A34-97E4-0ADD2A0D552C}"/>
          </ac:picMkLst>
        </pc:picChg>
        <pc:picChg chg="del">
          <ac:chgData name="Hoàng Uyên Lê" userId="5a364bacf3ad293d" providerId="LiveId" clId="{82E17521-4299-44F8-87A8-FA245A607DD7}" dt="2020-02-12T07:34:36.142" v="2693" actId="478"/>
          <ac:picMkLst>
            <pc:docMk/>
            <pc:sldMk cId="396858968" sldId="383"/>
            <ac:picMk id="9" creationId="{0DCFF002-3271-407C-BBBB-5E69A39CDD62}"/>
          </ac:picMkLst>
        </pc:picChg>
        <pc:picChg chg="add mod ord">
          <ac:chgData name="Hoàng Uyên Lê" userId="5a364bacf3ad293d" providerId="LiveId" clId="{82E17521-4299-44F8-87A8-FA245A607DD7}" dt="2020-02-12T09:50:25.439" v="4580" actId="1076"/>
          <ac:picMkLst>
            <pc:docMk/>
            <pc:sldMk cId="396858968" sldId="383"/>
            <ac:picMk id="14" creationId="{511FE05C-D092-4FEB-9BBE-DC73B2946415}"/>
          </ac:picMkLst>
        </pc:picChg>
        <pc:cxnChg chg="del mod">
          <ac:chgData name="Hoàng Uyên Lê" userId="5a364bacf3ad293d" providerId="LiveId" clId="{82E17521-4299-44F8-87A8-FA245A607DD7}" dt="2020-02-12T08:40:55.986" v="3489" actId="478"/>
          <ac:cxnSpMkLst>
            <pc:docMk/>
            <pc:sldMk cId="396858968" sldId="383"/>
            <ac:cxnSpMk id="4" creationId="{85003572-3708-4D8E-8274-5E3871248BEA}"/>
          </ac:cxnSpMkLst>
        </pc:cxnChg>
        <pc:cxnChg chg="add del">
          <ac:chgData name="Hoàng Uyên Lê" userId="5a364bacf3ad293d" providerId="LiveId" clId="{82E17521-4299-44F8-87A8-FA245A607DD7}" dt="2020-02-12T08:40:54.182" v="3488"/>
          <ac:cxnSpMkLst>
            <pc:docMk/>
            <pc:sldMk cId="396858968" sldId="383"/>
            <ac:cxnSpMk id="18" creationId="{EC97EF9C-1D69-4AD2-AF91-6D3B007ED724}"/>
          </ac:cxnSpMkLst>
        </pc:cxnChg>
        <pc:cxnChg chg="add del">
          <ac:chgData name="Hoàng Uyên Lê" userId="5a364bacf3ad293d" providerId="LiveId" clId="{82E17521-4299-44F8-87A8-FA245A607DD7}" dt="2020-02-12T08:43:31.555" v="3554" actId="478"/>
          <ac:cxnSpMkLst>
            <pc:docMk/>
            <pc:sldMk cId="396858968" sldId="383"/>
            <ac:cxnSpMk id="20" creationId="{E6D34E50-1BB4-4632-8AB9-7D9A58803C23}"/>
          </ac:cxnSpMkLst>
        </pc:cxnChg>
        <pc:cxnChg chg="add">
          <ac:chgData name="Hoàng Uyên Lê" userId="5a364bacf3ad293d" providerId="LiveId" clId="{82E17521-4299-44F8-87A8-FA245A607DD7}" dt="2020-02-12T08:43:32.397" v="3555"/>
          <ac:cxnSpMkLst>
            <pc:docMk/>
            <pc:sldMk cId="396858968" sldId="383"/>
            <ac:cxnSpMk id="22" creationId="{5487BE09-4C51-460F-BF2A-99747DF39505}"/>
          </ac:cxnSpMkLst>
        </pc:cxnChg>
      </pc:sldChg>
      <pc:sldChg chg="addSp delSp modSp add delAnim modAnim">
        <pc:chgData name="Hoàng Uyên Lê" userId="5a364bacf3ad293d" providerId="LiveId" clId="{82E17521-4299-44F8-87A8-FA245A607DD7}" dt="2020-02-12T09:50:45.257" v="4582"/>
        <pc:sldMkLst>
          <pc:docMk/>
          <pc:sldMk cId="2389289651" sldId="384"/>
        </pc:sldMkLst>
        <pc:spChg chg="del mod">
          <ac:chgData name="Hoàng Uyên Lê" userId="5a364bacf3ad293d" providerId="LiveId" clId="{82E17521-4299-44F8-87A8-FA245A607DD7}" dt="2020-02-12T08:41:36.402" v="3495" actId="478"/>
          <ac:spMkLst>
            <pc:docMk/>
            <pc:sldMk cId="2389289651" sldId="384"/>
            <ac:spMk id="3" creationId="{D3D664FF-74E1-4DF7-ABB9-559784CBF810}"/>
          </ac:spMkLst>
        </pc:spChg>
        <pc:spChg chg="del mod">
          <ac:chgData name="Hoàng Uyên Lê" userId="5a364bacf3ad293d" providerId="LiveId" clId="{82E17521-4299-44F8-87A8-FA245A607DD7}" dt="2020-02-12T08:42:12.046" v="3501" actId="478"/>
          <ac:spMkLst>
            <pc:docMk/>
            <pc:sldMk cId="2389289651" sldId="384"/>
            <ac:spMk id="7" creationId="{2BCD8B06-AC81-4C37-82EE-BB277DF3C004}"/>
          </ac:spMkLst>
        </pc:spChg>
        <pc:spChg chg="del">
          <ac:chgData name="Hoàng Uyên Lê" userId="5a364bacf3ad293d" providerId="LiveId" clId="{82E17521-4299-44F8-87A8-FA245A607DD7}" dt="2020-02-12T08:03:03.016" v="3182" actId="478"/>
          <ac:spMkLst>
            <pc:docMk/>
            <pc:sldMk cId="2389289651" sldId="384"/>
            <ac:spMk id="10" creationId="{185DE3F1-01E4-40FB-8BC4-64FE4EC70670}"/>
          </ac:spMkLst>
        </pc:spChg>
        <pc:spChg chg="add mod">
          <ac:chgData name="Hoàng Uyên Lê" userId="5a364bacf3ad293d" providerId="LiveId" clId="{82E17521-4299-44F8-87A8-FA245A607DD7}" dt="2020-02-12T08:43:19.299" v="3553" actId="1035"/>
          <ac:spMkLst>
            <pc:docMk/>
            <pc:sldMk cId="2389289651" sldId="384"/>
            <ac:spMk id="11" creationId="{3891A9FF-C2E1-411A-BC3C-E0E0E7C55662}"/>
          </ac:spMkLst>
        </pc:spChg>
        <pc:spChg chg="add mod">
          <ac:chgData name="Hoàng Uyên Lê" userId="5a364bacf3ad293d" providerId="LiveId" clId="{82E17521-4299-44F8-87A8-FA245A607DD7}" dt="2020-02-12T08:42:57.998" v="3525" actId="1035"/>
          <ac:spMkLst>
            <pc:docMk/>
            <pc:sldMk cId="2389289651" sldId="384"/>
            <ac:spMk id="12" creationId="{EE517042-801D-4F2B-89CE-77CA4766EAB5}"/>
          </ac:spMkLst>
        </pc:spChg>
        <pc:picChg chg="del">
          <ac:chgData name="Hoàng Uyên Lê" userId="5a364bacf3ad293d" providerId="LiveId" clId="{82E17521-4299-44F8-87A8-FA245A607DD7}" dt="2020-02-12T08:02:59.063" v="3180" actId="478"/>
          <ac:picMkLst>
            <pc:docMk/>
            <pc:sldMk cId="2389289651" sldId="384"/>
            <ac:picMk id="2" creationId="{5EADFB2D-81F8-462B-B1CB-91472CB75F35}"/>
          </ac:picMkLst>
        </pc:picChg>
        <pc:picChg chg="del">
          <ac:chgData name="Hoàng Uyên Lê" userId="5a364bacf3ad293d" providerId="LiveId" clId="{82E17521-4299-44F8-87A8-FA245A607DD7}" dt="2020-02-12T08:03:04.733" v="3183" actId="478"/>
          <ac:picMkLst>
            <pc:docMk/>
            <pc:sldMk cId="2389289651" sldId="384"/>
            <ac:picMk id="8" creationId="{A76F7857-373C-4A34-97E4-0ADD2A0D552C}"/>
          </ac:picMkLst>
        </pc:picChg>
        <pc:picChg chg="del">
          <ac:chgData name="Hoàng Uyên Lê" userId="5a364bacf3ad293d" providerId="LiveId" clId="{82E17521-4299-44F8-87A8-FA245A607DD7}" dt="2020-02-12T08:03:01.219" v="3181" actId="478"/>
          <ac:picMkLst>
            <pc:docMk/>
            <pc:sldMk cId="2389289651" sldId="384"/>
            <ac:picMk id="9" creationId="{0DCFF002-3271-407C-BBBB-5E69A39CDD62}"/>
          </ac:picMkLst>
        </pc:picChg>
        <pc:cxnChg chg="del mod">
          <ac:chgData name="Hoàng Uyên Lê" userId="5a364bacf3ad293d" providerId="LiveId" clId="{82E17521-4299-44F8-87A8-FA245A607DD7}" dt="2020-02-12T08:41:36.402" v="3495" actId="478"/>
          <ac:cxnSpMkLst>
            <pc:docMk/>
            <pc:sldMk cId="2389289651" sldId="384"/>
            <ac:cxnSpMk id="4" creationId="{85003572-3708-4D8E-8274-5E3871248BEA}"/>
          </ac:cxnSpMkLst>
        </pc:cxnChg>
        <pc:cxnChg chg="add mod">
          <ac:chgData name="Hoàng Uyên Lê" userId="5a364bacf3ad293d" providerId="LiveId" clId="{82E17521-4299-44F8-87A8-FA245A607DD7}" dt="2020-02-12T08:43:01.538" v="3532" actId="1035"/>
          <ac:cxnSpMkLst>
            <pc:docMk/>
            <pc:sldMk cId="2389289651" sldId="384"/>
            <ac:cxnSpMk id="13" creationId="{9590F674-C74D-4869-855F-5BA425CE7904}"/>
          </ac:cxnSpMkLst>
        </pc:cxnChg>
      </pc:sldChg>
      <pc:sldChg chg="addSp delSp add del">
        <pc:chgData name="Hoàng Uyên Lê" userId="5a364bacf3ad293d" providerId="LiveId" clId="{82E17521-4299-44F8-87A8-FA245A607DD7}" dt="2020-02-12T07:55:32.379" v="2975" actId="2696"/>
        <pc:sldMkLst>
          <pc:docMk/>
          <pc:sldMk cId="1367931829" sldId="385"/>
        </pc:sldMkLst>
        <pc:picChg chg="add del">
          <ac:chgData name="Hoàng Uyên Lê" userId="5a364bacf3ad293d" providerId="LiveId" clId="{82E17521-4299-44F8-87A8-FA245A607DD7}" dt="2020-02-12T07:54:26.828" v="2963"/>
          <ac:picMkLst>
            <pc:docMk/>
            <pc:sldMk cId="1367931829" sldId="385"/>
            <ac:picMk id="2" creationId="{75CF059B-F412-4AC1-A73C-3148FA32952D}"/>
          </ac:picMkLst>
        </pc:picChg>
      </pc:sldChg>
      <pc:sldChg chg="addSp delSp modSp add delAnim modAnim">
        <pc:chgData name="Hoàng Uyên Lê" userId="5a364bacf3ad293d" providerId="LiveId" clId="{82E17521-4299-44F8-87A8-FA245A607DD7}" dt="2020-02-12T09:51:00.464" v="4585"/>
        <pc:sldMkLst>
          <pc:docMk/>
          <pc:sldMk cId="3971358499" sldId="386"/>
        </pc:sldMkLst>
        <pc:spChg chg="mod">
          <ac:chgData name="Hoàng Uyên Lê" userId="5a364bacf3ad293d" providerId="LiveId" clId="{82E17521-4299-44F8-87A8-FA245A607DD7}" dt="2020-02-12T08:42:46.413" v="3505" actId="1076"/>
          <ac:spMkLst>
            <pc:docMk/>
            <pc:sldMk cId="3971358499" sldId="386"/>
            <ac:spMk id="3" creationId="{D3D664FF-74E1-4DF7-ABB9-559784CBF810}"/>
          </ac:spMkLst>
        </pc:spChg>
        <pc:spChg chg="del">
          <ac:chgData name="Hoàng Uyên Lê" userId="5a364bacf3ad293d" providerId="LiveId" clId="{82E17521-4299-44F8-87A8-FA245A607DD7}" dt="2020-02-12T07:52:36.728" v="2959" actId="478"/>
          <ac:spMkLst>
            <pc:docMk/>
            <pc:sldMk cId="3971358499" sldId="386"/>
            <ac:spMk id="7" creationId="{2BCD8B06-AC81-4C37-82EE-BB277DF3C004}"/>
          </ac:spMkLst>
        </pc:spChg>
        <pc:spChg chg="del">
          <ac:chgData name="Hoàng Uyên Lê" userId="5a364bacf3ad293d" providerId="LiveId" clId="{82E17521-4299-44F8-87A8-FA245A607DD7}" dt="2020-02-12T07:54:31.691" v="2965" actId="478"/>
          <ac:spMkLst>
            <pc:docMk/>
            <pc:sldMk cId="3971358499" sldId="386"/>
            <ac:spMk id="10" creationId="{185DE3F1-01E4-40FB-8BC4-64FE4EC70670}"/>
          </ac:spMkLst>
        </pc:spChg>
        <pc:spChg chg="del mod">
          <ac:chgData name="Hoàng Uyên Lê" userId="5a364bacf3ad293d" providerId="LiveId" clId="{82E17521-4299-44F8-87A8-FA245A607DD7}" dt="2020-02-12T07:52:34.539" v="2958" actId="478"/>
          <ac:spMkLst>
            <pc:docMk/>
            <pc:sldMk cId="3971358499" sldId="386"/>
            <ac:spMk id="11" creationId="{3891A9FF-C2E1-411A-BC3C-E0E0E7C55662}"/>
          </ac:spMkLst>
        </pc:spChg>
        <pc:picChg chg="del">
          <ac:chgData name="Hoàng Uyên Lê" userId="5a364bacf3ad293d" providerId="LiveId" clId="{82E17521-4299-44F8-87A8-FA245A607DD7}" dt="2020-02-12T07:54:29.430" v="2964" actId="478"/>
          <ac:picMkLst>
            <pc:docMk/>
            <pc:sldMk cId="3971358499" sldId="386"/>
            <ac:picMk id="2" creationId="{5EADFB2D-81F8-462B-B1CB-91472CB75F35}"/>
          </ac:picMkLst>
        </pc:picChg>
        <pc:picChg chg="del">
          <ac:chgData name="Hoàng Uyên Lê" userId="5a364bacf3ad293d" providerId="LiveId" clId="{82E17521-4299-44F8-87A8-FA245A607DD7}" dt="2020-02-12T07:52:29.244" v="2956" actId="478"/>
          <ac:picMkLst>
            <pc:docMk/>
            <pc:sldMk cId="3971358499" sldId="386"/>
            <ac:picMk id="8" creationId="{A76F7857-373C-4A34-97E4-0ADD2A0D552C}"/>
          </ac:picMkLst>
        </pc:picChg>
        <pc:picChg chg="del">
          <ac:chgData name="Hoàng Uyên Lê" userId="5a364bacf3ad293d" providerId="LiveId" clId="{82E17521-4299-44F8-87A8-FA245A607DD7}" dt="2020-02-12T07:54:33.774" v="2966" actId="478"/>
          <ac:picMkLst>
            <pc:docMk/>
            <pc:sldMk cId="3971358499" sldId="386"/>
            <ac:picMk id="9" creationId="{0DCFF002-3271-407C-BBBB-5E69A39CDD62}"/>
          </ac:picMkLst>
        </pc:picChg>
        <pc:picChg chg="add mod modCrop">
          <ac:chgData name="Hoàng Uyên Lê" userId="5a364bacf3ad293d" providerId="LiveId" clId="{82E17521-4299-44F8-87A8-FA245A607DD7}" dt="2020-02-12T08:47:49.854" v="3659" actId="14100"/>
          <ac:picMkLst>
            <pc:docMk/>
            <pc:sldMk cId="3971358499" sldId="386"/>
            <ac:picMk id="12" creationId="{274122C4-C2D0-4C1C-8706-623D90CA07E0}"/>
          </ac:picMkLst>
        </pc:picChg>
        <pc:cxnChg chg="mod">
          <ac:chgData name="Hoàng Uyên Lê" userId="5a364bacf3ad293d" providerId="LiveId" clId="{82E17521-4299-44F8-87A8-FA245A607DD7}" dt="2020-02-12T08:47:43.500" v="3657" actId="1035"/>
          <ac:cxnSpMkLst>
            <pc:docMk/>
            <pc:sldMk cId="3971358499" sldId="386"/>
            <ac:cxnSpMk id="4" creationId="{85003572-3708-4D8E-8274-5E3871248BEA}"/>
          </ac:cxnSpMkLst>
        </pc:cxnChg>
      </pc:sldChg>
      <pc:sldChg chg="addSp delSp modSp add delAnim modAnim">
        <pc:chgData name="Hoàng Uyên Lê" userId="5a364bacf3ad293d" providerId="LiveId" clId="{82E17521-4299-44F8-87A8-FA245A607DD7}" dt="2020-02-12T09:51:13.555" v="4587"/>
        <pc:sldMkLst>
          <pc:docMk/>
          <pc:sldMk cId="3934173436" sldId="387"/>
        </pc:sldMkLst>
        <pc:spChg chg="del mod">
          <ac:chgData name="Hoàng Uyên Lê" userId="5a364bacf3ad293d" providerId="LiveId" clId="{82E17521-4299-44F8-87A8-FA245A607DD7}" dt="2020-02-12T08:45:38.035" v="3609" actId="478"/>
          <ac:spMkLst>
            <pc:docMk/>
            <pc:sldMk cId="3934173436" sldId="387"/>
            <ac:spMk id="3" creationId="{D3D664FF-74E1-4DF7-ABB9-559784CBF810}"/>
          </ac:spMkLst>
        </pc:spChg>
        <pc:spChg chg="add del">
          <ac:chgData name="Hoàng Uyên Lê" userId="5a364bacf3ad293d" providerId="LiveId" clId="{82E17521-4299-44F8-87A8-FA245A607DD7}" dt="2020-02-12T08:45:41.423" v="3611"/>
          <ac:spMkLst>
            <pc:docMk/>
            <pc:sldMk cId="3934173436" sldId="387"/>
            <ac:spMk id="6" creationId="{E8C18AD4-C7C1-4F9C-A715-9BC734C44E2E}"/>
          </ac:spMkLst>
        </pc:spChg>
        <pc:spChg chg="add">
          <ac:chgData name="Hoàng Uyên Lê" userId="5a364bacf3ad293d" providerId="LiveId" clId="{82E17521-4299-44F8-87A8-FA245A607DD7}" dt="2020-02-12T08:45:47.435" v="3612"/>
          <ac:spMkLst>
            <pc:docMk/>
            <pc:sldMk cId="3934173436" sldId="387"/>
            <ac:spMk id="8" creationId="{54774ACA-1508-4F07-A26C-2FDAE6338D94}"/>
          </ac:spMkLst>
        </pc:spChg>
        <pc:picChg chg="add mod">
          <ac:chgData name="Hoàng Uyên Lê" userId="5a364bacf3ad293d" providerId="LiveId" clId="{82E17521-4299-44F8-87A8-FA245A607DD7}" dt="2020-02-12T08:46:09.065" v="3618" actId="14100"/>
          <ac:picMkLst>
            <pc:docMk/>
            <pc:sldMk cId="3934173436" sldId="387"/>
            <ac:picMk id="2" creationId="{9970563D-253B-4FA4-83F5-5766D7A5D906}"/>
          </ac:picMkLst>
        </pc:picChg>
        <pc:picChg chg="del">
          <ac:chgData name="Hoàng Uyên Lê" userId="5a364bacf3ad293d" providerId="LiveId" clId="{82E17521-4299-44F8-87A8-FA245A607DD7}" dt="2020-02-12T07:57:00.466" v="2979" actId="478"/>
          <ac:picMkLst>
            <pc:docMk/>
            <pc:sldMk cId="3934173436" sldId="387"/>
            <ac:picMk id="12" creationId="{274122C4-C2D0-4C1C-8706-623D90CA07E0}"/>
          </ac:picMkLst>
        </pc:picChg>
        <pc:cxnChg chg="del mod">
          <ac:chgData name="Hoàng Uyên Lê" userId="5a364bacf3ad293d" providerId="LiveId" clId="{82E17521-4299-44F8-87A8-FA245A607DD7}" dt="2020-02-12T08:45:38.035" v="3609" actId="478"/>
          <ac:cxnSpMkLst>
            <pc:docMk/>
            <pc:sldMk cId="3934173436" sldId="387"/>
            <ac:cxnSpMk id="4" creationId="{85003572-3708-4D8E-8274-5E3871248BEA}"/>
          </ac:cxnSpMkLst>
        </pc:cxnChg>
        <pc:cxnChg chg="add del">
          <ac:chgData name="Hoàng Uyên Lê" userId="5a364bacf3ad293d" providerId="LiveId" clId="{82E17521-4299-44F8-87A8-FA245A607DD7}" dt="2020-02-12T08:45:41.423" v="3611"/>
          <ac:cxnSpMkLst>
            <pc:docMk/>
            <pc:sldMk cId="3934173436" sldId="387"/>
            <ac:cxnSpMk id="7" creationId="{D3AA8C86-034B-4CB3-85CA-A360FC3FC72A}"/>
          </ac:cxnSpMkLst>
        </pc:cxnChg>
        <pc:cxnChg chg="add mod">
          <ac:chgData name="Hoàng Uyên Lê" userId="5a364bacf3ad293d" providerId="LiveId" clId="{82E17521-4299-44F8-87A8-FA245A607DD7}" dt="2020-02-12T08:47:31.756" v="3646" actId="1035"/>
          <ac:cxnSpMkLst>
            <pc:docMk/>
            <pc:sldMk cId="3934173436" sldId="387"/>
            <ac:cxnSpMk id="9" creationId="{5E9EBB8D-906E-4D26-A2E2-3ED76AE5958E}"/>
          </ac:cxnSpMkLst>
        </pc:cxnChg>
      </pc:sldChg>
      <pc:sldChg chg="addSp delSp modSp add delAnim modAnim">
        <pc:chgData name="Hoàng Uyên Lê" userId="5a364bacf3ad293d" providerId="LiveId" clId="{82E17521-4299-44F8-87A8-FA245A607DD7}" dt="2020-02-12T09:51:22.774" v="4589"/>
        <pc:sldMkLst>
          <pc:docMk/>
          <pc:sldMk cId="3735924669" sldId="388"/>
        </pc:sldMkLst>
        <pc:spChg chg="del mod">
          <ac:chgData name="Hoàng Uyên Lê" userId="5a364bacf3ad293d" providerId="LiveId" clId="{82E17521-4299-44F8-87A8-FA245A607DD7}" dt="2020-02-12T08:45:52.613" v="3613" actId="478"/>
          <ac:spMkLst>
            <pc:docMk/>
            <pc:sldMk cId="3735924669" sldId="388"/>
            <ac:spMk id="3" creationId="{D3D664FF-74E1-4DF7-ABB9-559784CBF810}"/>
          </ac:spMkLst>
        </pc:spChg>
        <pc:spChg chg="add">
          <ac:chgData name="Hoàng Uyên Lê" userId="5a364bacf3ad293d" providerId="LiveId" clId="{82E17521-4299-44F8-87A8-FA245A607DD7}" dt="2020-02-12T08:45:53.749" v="3614"/>
          <ac:spMkLst>
            <pc:docMk/>
            <pc:sldMk cId="3735924669" sldId="388"/>
            <ac:spMk id="6" creationId="{7CC2A51A-4010-41D5-BD66-477A6663C492}"/>
          </ac:spMkLst>
        </pc:spChg>
        <pc:picChg chg="add mod">
          <ac:chgData name="Hoàng Uyên Lê" userId="5a364bacf3ad293d" providerId="LiveId" clId="{82E17521-4299-44F8-87A8-FA245A607DD7}" dt="2020-02-12T08:46:01.267" v="3615" actId="14100"/>
          <ac:picMkLst>
            <pc:docMk/>
            <pc:sldMk cId="3735924669" sldId="388"/>
            <ac:picMk id="2" creationId="{5090122A-1CA6-4FF3-B7D4-E922CA1FD605}"/>
          </ac:picMkLst>
        </pc:picChg>
        <pc:picChg chg="del">
          <ac:chgData name="Hoàng Uyên Lê" userId="5a364bacf3ad293d" providerId="LiveId" clId="{82E17521-4299-44F8-87A8-FA245A607DD7}" dt="2020-02-12T07:57:38.440" v="2984" actId="478"/>
          <ac:picMkLst>
            <pc:docMk/>
            <pc:sldMk cId="3735924669" sldId="388"/>
            <ac:picMk id="12" creationId="{274122C4-C2D0-4C1C-8706-623D90CA07E0}"/>
          </ac:picMkLst>
        </pc:picChg>
        <pc:cxnChg chg="del mod">
          <ac:chgData name="Hoàng Uyên Lê" userId="5a364bacf3ad293d" providerId="LiveId" clId="{82E17521-4299-44F8-87A8-FA245A607DD7}" dt="2020-02-12T08:45:52.613" v="3613" actId="478"/>
          <ac:cxnSpMkLst>
            <pc:docMk/>
            <pc:sldMk cId="3735924669" sldId="388"/>
            <ac:cxnSpMk id="4" creationId="{85003572-3708-4D8E-8274-5E3871248BEA}"/>
          </ac:cxnSpMkLst>
        </pc:cxnChg>
        <pc:cxnChg chg="add mod">
          <ac:chgData name="Hoàng Uyên Lê" userId="5a364bacf3ad293d" providerId="LiveId" clId="{82E17521-4299-44F8-87A8-FA245A607DD7}" dt="2020-02-12T08:47:36.715" v="3649" actId="1035"/>
          <ac:cxnSpMkLst>
            <pc:docMk/>
            <pc:sldMk cId="3735924669" sldId="388"/>
            <ac:cxnSpMk id="7" creationId="{9D943C42-20F6-482B-BB18-3E82E5AB7FF3}"/>
          </ac:cxnSpMkLst>
        </pc:cxnChg>
      </pc:sldChg>
      <pc:sldChg chg="add del">
        <pc:chgData name="Hoàng Uyên Lê" userId="5a364bacf3ad293d" providerId="LiveId" clId="{82E17521-4299-44F8-87A8-FA245A607DD7}" dt="2020-02-12T09:34:43.497" v="4484" actId="2696"/>
        <pc:sldMkLst>
          <pc:docMk/>
          <pc:sldMk cId="1613494495" sldId="389"/>
        </pc:sldMkLst>
      </pc:sldChg>
      <pc:sldChg chg="addSp delSp modSp add modAnim">
        <pc:chgData name="Hoàng Uyên Lê" userId="5a364bacf3ad293d" providerId="LiveId" clId="{82E17521-4299-44F8-87A8-FA245A607DD7}" dt="2020-02-12T09:52:33.601" v="4595"/>
        <pc:sldMkLst>
          <pc:docMk/>
          <pc:sldMk cId="4219128971" sldId="390"/>
        </pc:sldMkLst>
        <pc:spChg chg="mod">
          <ac:chgData name="Hoàng Uyên Lê" userId="5a364bacf3ad293d" providerId="LiveId" clId="{82E17521-4299-44F8-87A8-FA245A607DD7}" dt="2020-02-12T08:46:56.914" v="3627"/>
          <ac:spMkLst>
            <pc:docMk/>
            <pc:sldMk cId="4219128971" sldId="390"/>
            <ac:spMk id="6" creationId="{7CC2A51A-4010-41D5-BD66-477A6663C492}"/>
          </ac:spMkLst>
        </pc:spChg>
        <pc:spChg chg="add mod">
          <ac:chgData name="Hoàng Uyên Lê" userId="5a364bacf3ad293d" providerId="LiveId" clId="{82E17521-4299-44F8-87A8-FA245A607DD7}" dt="2020-02-12T08:54:42.483" v="3724" actId="1038"/>
          <ac:spMkLst>
            <pc:docMk/>
            <pc:sldMk cId="4219128971" sldId="390"/>
            <ac:spMk id="8" creationId="{4A8297AE-0B3A-423D-96E9-0E1663BF2435}"/>
          </ac:spMkLst>
        </pc:spChg>
        <pc:picChg chg="del">
          <ac:chgData name="Hoàng Uyên Lê" userId="5a364bacf3ad293d" providerId="LiveId" clId="{82E17521-4299-44F8-87A8-FA245A607DD7}" dt="2020-02-12T08:47:14.772" v="3633" actId="478"/>
          <ac:picMkLst>
            <pc:docMk/>
            <pc:sldMk cId="4219128971" sldId="390"/>
            <ac:picMk id="2" creationId="{5090122A-1CA6-4FF3-B7D4-E922CA1FD605}"/>
          </ac:picMkLst>
        </pc:picChg>
        <pc:picChg chg="add mod">
          <ac:chgData name="Hoàng Uyên Lê" userId="5a364bacf3ad293d" providerId="LiveId" clId="{82E17521-4299-44F8-87A8-FA245A607DD7}" dt="2020-02-12T08:52:40.396" v="3685" actId="1076"/>
          <ac:picMkLst>
            <pc:docMk/>
            <pc:sldMk cId="4219128971" sldId="390"/>
            <ac:picMk id="5" creationId="{2F2B53BA-42E9-4298-9904-C04CC9940C15}"/>
          </ac:picMkLst>
        </pc:picChg>
        <pc:cxnChg chg="mod">
          <ac:chgData name="Hoàng Uyên Lê" userId="5a364bacf3ad293d" providerId="LiveId" clId="{82E17521-4299-44F8-87A8-FA245A607DD7}" dt="2020-02-12T08:47:11.988" v="3632" actId="14100"/>
          <ac:cxnSpMkLst>
            <pc:docMk/>
            <pc:sldMk cId="4219128971" sldId="390"/>
            <ac:cxnSpMk id="7" creationId="{9D943C42-20F6-482B-BB18-3E82E5AB7FF3}"/>
          </ac:cxnSpMkLst>
        </pc:cxnChg>
      </pc:sldChg>
      <pc:sldChg chg="addSp modSp add modAnim">
        <pc:chgData name="Hoàng Uyên Lê" userId="5a364bacf3ad293d" providerId="LiveId" clId="{82E17521-4299-44F8-87A8-FA245A607DD7}" dt="2020-02-12T09:52:16.423" v="4594"/>
        <pc:sldMkLst>
          <pc:docMk/>
          <pc:sldMk cId="2359321326" sldId="391"/>
        </pc:sldMkLst>
        <pc:spChg chg="add">
          <ac:chgData name="Hoàng Uyên Lê" userId="5a364bacf3ad293d" providerId="LiveId" clId="{82E17521-4299-44F8-87A8-FA245A607DD7}" dt="2020-02-12T08:54:18.396" v="3706"/>
          <ac:spMkLst>
            <pc:docMk/>
            <pc:sldMk cId="2359321326" sldId="391"/>
            <ac:spMk id="3" creationId="{EFA2B9C9-C635-4D47-9D02-79F89107993E}"/>
          </ac:spMkLst>
        </pc:spChg>
        <pc:spChg chg="add mod">
          <ac:chgData name="Hoàng Uyên Lê" userId="5a364bacf3ad293d" providerId="LiveId" clId="{82E17521-4299-44F8-87A8-FA245A607DD7}" dt="2020-02-12T08:54:53.871" v="3739" actId="1038"/>
          <ac:spMkLst>
            <pc:docMk/>
            <pc:sldMk cId="2359321326" sldId="391"/>
            <ac:spMk id="5" creationId="{9AE236FE-AABE-4E4D-967D-6D0635E9E9BF}"/>
          </ac:spMkLst>
        </pc:spChg>
        <pc:picChg chg="add mod">
          <ac:chgData name="Hoàng Uyên Lê" userId="5a364bacf3ad293d" providerId="LiveId" clId="{82E17521-4299-44F8-87A8-FA245A607DD7}" dt="2020-02-12T09:06:47.533" v="4027" actId="14100"/>
          <ac:picMkLst>
            <pc:docMk/>
            <pc:sldMk cId="2359321326" sldId="391"/>
            <ac:picMk id="2" creationId="{CCAECEA1-7DD1-4C63-B670-1D801429CDEB}"/>
          </ac:picMkLst>
        </pc:picChg>
        <pc:cxnChg chg="add">
          <ac:chgData name="Hoàng Uyên Lê" userId="5a364bacf3ad293d" providerId="LiveId" clId="{82E17521-4299-44F8-87A8-FA245A607DD7}" dt="2020-02-12T08:54:18.396" v="3706"/>
          <ac:cxnSpMkLst>
            <pc:docMk/>
            <pc:sldMk cId="2359321326" sldId="391"/>
            <ac:cxnSpMk id="4" creationId="{37F7B574-8C92-41FB-BF51-AA4021141F81}"/>
          </ac:cxnSpMkLst>
        </pc:cxnChg>
      </pc:sldChg>
      <pc:sldChg chg="addSp delSp modSp add delAnim modAnim">
        <pc:chgData name="Hoàng Uyên Lê" userId="5a364bacf3ad293d" providerId="LiveId" clId="{82E17521-4299-44F8-87A8-FA245A607DD7}" dt="2020-02-12T09:51:40.406" v="4590"/>
        <pc:sldMkLst>
          <pc:docMk/>
          <pc:sldMk cId="3773000004" sldId="392"/>
        </pc:sldMkLst>
        <pc:spChg chg="del">
          <ac:chgData name="Hoàng Uyên Lê" userId="5a364bacf3ad293d" providerId="LiveId" clId="{82E17521-4299-44F8-87A8-FA245A607DD7}" dt="2020-02-12T08:55:36.697" v="3741" actId="478"/>
          <ac:spMkLst>
            <pc:docMk/>
            <pc:sldMk cId="3773000004" sldId="392"/>
            <ac:spMk id="2" creationId="{2F9D2624-AD0B-4E4D-BC62-DF703AF80CC8}"/>
          </ac:spMkLst>
        </pc:spChg>
        <pc:spChg chg="add">
          <ac:chgData name="Hoàng Uyên Lê" userId="5a364bacf3ad293d" providerId="LiveId" clId="{82E17521-4299-44F8-87A8-FA245A607DD7}" dt="2020-02-12T08:55:37.323" v="3742"/>
          <ac:spMkLst>
            <pc:docMk/>
            <pc:sldMk cId="3773000004" sldId="392"/>
            <ac:spMk id="3" creationId="{D64331CC-4147-423F-B400-F54A3879B2A7}"/>
          </ac:spMkLst>
        </pc:spChg>
        <pc:spChg chg="add del">
          <ac:chgData name="Hoàng Uyên Lê" userId="5a364bacf3ad293d" providerId="LiveId" clId="{82E17521-4299-44F8-87A8-FA245A607DD7}" dt="2020-02-12T08:55:41.748" v="3743" actId="478"/>
          <ac:spMkLst>
            <pc:docMk/>
            <pc:sldMk cId="3773000004" sldId="392"/>
            <ac:spMk id="5" creationId="{161E79B0-C8C5-4AC4-B470-558C1F13F89F}"/>
          </ac:spMkLst>
        </pc:spChg>
        <pc:spChg chg="add mod">
          <ac:chgData name="Hoàng Uyên Lê" userId="5a364bacf3ad293d" providerId="LiveId" clId="{82E17521-4299-44F8-87A8-FA245A607DD7}" dt="2020-02-12T09:13:42.431" v="4120" actId="1076"/>
          <ac:spMkLst>
            <pc:docMk/>
            <pc:sldMk cId="3773000004" sldId="392"/>
            <ac:spMk id="6" creationId="{41F67548-AC73-4601-A2E8-9C1E8AF778F0}"/>
          </ac:spMkLst>
        </pc:spChg>
        <pc:cxnChg chg="add">
          <ac:chgData name="Hoàng Uyên Lê" userId="5a364bacf3ad293d" providerId="LiveId" clId="{82E17521-4299-44F8-87A8-FA245A607DD7}" dt="2020-02-12T08:55:37.323" v="3742"/>
          <ac:cxnSpMkLst>
            <pc:docMk/>
            <pc:sldMk cId="3773000004" sldId="392"/>
            <ac:cxnSpMk id="4" creationId="{AD704D11-5F49-43F3-8A47-141CEFC892F8}"/>
          </ac:cxnSpMkLst>
        </pc:cxnChg>
      </pc:sldChg>
      <pc:sldChg chg="add del">
        <pc:chgData name="Hoàng Uyên Lê" userId="5a364bacf3ad293d" providerId="LiveId" clId="{82E17521-4299-44F8-87A8-FA245A607DD7}" dt="2020-02-12T09:07:21.364" v="4029" actId="2696"/>
        <pc:sldMkLst>
          <pc:docMk/>
          <pc:sldMk cId="2011023903" sldId="393"/>
        </pc:sldMkLst>
      </pc:sldChg>
      <pc:sldChg chg="addSp delSp modSp add modAnim">
        <pc:chgData name="Hoàng Uyên Lê" userId="5a364bacf3ad293d" providerId="LiveId" clId="{82E17521-4299-44F8-87A8-FA245A607DD7}" dt="2020-02-12T09:57:40.982" v="4620"/>
        <pc:sldMkLst>
          <pc:docMk/>
          <pc:sldMk cId="2931064769" sldId="393"/>
        </pc:sldMkLst>
        <pc:spChg chg="mod">
          <ac:chgData name="Hoàng Uyên Lê" userId="5a364bacf3ad293d" providerId="LiveId" clId="{82E17521-4299-44F8-87A8-FA245A607DD7}" dt="2020-02-12T09:07:48.101" v="4047" actId="20577"/>
          <ac:spMkLst>
            <pc:docMk/>
            <pc:sldMk cId="2931064769" sldId="393"/>
            <ac:spMk id="5" creationId="{9AE236FE-AABE-4E4D-967D-6D0635E9E9BF}"/>
          </ac:spMkLst>
        </pc:spChg>
        <pc:spChg chg="add mod">
          <ac:chgData name="Hoàng Uyên Lê" userId="5a364bacf3ad293d" providerId="LiveId" clId="{82E17521-4299-44F8-87A8-FA245A607DD7}" dt="2020-02-12T09:14:18.215" v="4124" actId="1076"/>
          <ac:spMkLst>
            <pc:docMk/>
            <pc:sldMk cId="2931064769" sldId="393"/>
            <ac:spMk id="8" creationId="{DC3930F2-6D57-49CF-950B-ACCCD6D765B1}"/>
          </ac:spMkLst>
        </pc:spChg>
        <pc:spChg chg="add mod">
          <ac:chgData name="Hoàng Uyên Lê" userId="5a364bacf3ad293d" providerId="LiveId" clId="{82E17521-4299-44F8-87A8-FA245A607DD7}" dt="2020-02-12T09:15:17.357" v="4143" actId="1076"/>
          <ac:spMkLst>
            <pc:docMk/>
            <pc:sldMk cId="2931064769" sldId="393"/>
            <ac:spMk id="9" creationId="{CA1E3168-5365-4999-A602-BBD2A68C498E}"/>
          </ac:spMkLst>
        </pc:spChg>
        <pc:spChg chg="add mod">
          <ac:chgData name="Hoàng Uyên Lê" userId="5a364bacf3ad293d" providerId="LiveId" clId="{82E17521-4299-44F8-87A8-FA245A607DD7}" dt="2020-02-12T09:15:47.941" v="4234" actId="1076"/>
          <ac:spMkLst>
            <pc:docMk/>
            <pc:sldMk cId="2931064769" sldId="393"/>
            <ac:spMk id="10" creationId="{97062A3E-03AA-40AA-A894-3B4367C68687}"/>
          </ac:spMkLst>
        </pc:spChg>
        <pc:spChg chg="add mod">
          <ac:chgData name="Hoàng Uyên Lê" userId="5a364bacf3ad293d" providerId="LiveId" clId="{82E17521-4299-44F8-87A8-FA245A607DD7}" dt="2020-02-12T09:16:09.590" v="4239" actId="20577"/>
          <ac:spMkLst>
            <pc:docMk/>
            <pc:sldMk cId="2931064769" sldId="393"/>
            <ac:spMk id="11" creationId="{837ED7D8-C115-4092-ACDE-706D53DE7AB0}"/>
          </ac:spMkLst>
        </pc:spChg>
        <pc:picChg chg="del">
          <ac:chgData name="Hoàng Uyên Lê" userId="5a364bacf3ad293d" providerId="LiveId" clId="{82E17521-4299-44F8-87A8-FA245A607DD7}" dt="2020-02-12T09:11:39.960" v="4048" actId="478"/>
          <ac:picMkLst>
            <pc:docMk/>
            <pc:sldMk cId="2931064769" sldId="393"/>
            <ac:picMk id="2" creationId="{CCAECEA1-7DD1-4C63-B670-1D801429CDEB}"/>
          </ac:picMkLst>
        </pc:picChg>
        <pc:picChg chg="add mod">
          <ac:chgData name="Hoàng Uyên Lê" userId="5a364bacf3ad293d" providerId="LiveId" clId="{82E17521-4299-44F8-87A8-FA245A607DD7}" dt="2020-02-12T09:11:45.041" v="4050" actId="1076"/>
          <ac:picMkLst>
            <pc:docMk/>
            <pc:sldMk cId="2931064769" sldId="393"/>
            <ac:picMk id="6" creationId="{6802D612-E9E1-407E-AAF1-F760132C149A}"/>
          </ac:picMkLst>
        </pc:picChg>
        <pc:picChg chg="add mod">
          <ac:chgData name="Hoàng Uyên Lê" userId="5a364bacf3ad293d" providerId="LiveId" clId="{82E17521-4299-44F8-87A8-FA245A607DD7}" dt="2020-02-12T09:12:37.550" v="4054" actId="14100"/>
          <ac:picMkLst>
            <pc:docMk/>
            <pc:sldMk cId="2931064769" sldId="393"/>
            <ac:picMk id="7" creationId="{D62F316B-1E8A-4A63-A7AF-E698105C0DFD}"/>
          </ac:picMkLst>
        </pc:picChg>
      </pc:sldChg>
      <pc:sldChg chg="add del">
        <pc:chgData name="Hoàng Uyên Lê" userId="5a364bacf3ad293d" providerId="LiveId" clId="{82E17521-4299-44F8-87A8-FA245A607DD7}" dt="2020-02-12T09:15:06.026" v="4141"/>
        <pc:sldMkLst>
          <pc:docMk/>
          <pc:sldMk cId="2607302162" sldId="394"/>
        </pc:sldMkLst>
      </pc:sldChg>
      <pc:sldChg chg="addSp delSp modSp add modAnim">
        <pc:chgData name="Hoàng Uyên Lê" userId="5a364bacf3ad293d" providerId="LiveId" clId="{82E17521-4299-44F8-87A8-FA245A607DD7}" dt="2020-02-12T09:54:00.010" v="4606"/>
        <pc:sldMkLst>
          <pc:docMk/>
          <pc:sldMk cId="3468998342" sldId="394"/>
        </pc:sldMkLst>
        <pc:spChg chg="mod">
          <ac:chgData name="Hoàng Uyên Lê" userId="5a364bacf3ad293d" providerId="LiveId" clId="{82E17521-4299-44F8-87A8-FA245A607DD7}" dt="2020-02-12T09:16:50.200" v="4259" actId="20577"/>
          <ac:spMkLst>
            <pc:docMk/>
            <pc:sldMk cId="3468998342" sldId="394"/>
            <ac:spMk id="5" creationId="{9AE236FE-AABE-4E4D-967D-6D0635E9E9BF}"/>
          </ac:spMkLst>
        </pc:spChg>
        <pc:spChg chg="del">
          <ac:chgData name="Hoàng Uyên Lê" userId="5a364bacf3ad293d" providerId="LiveId" clId="{82E17521-4299-44F8-87A8-FA245A607DD7}" dt="2020-02-12T09:16:56.076" v="4262" actId="478"/>
          <ac:spMkLst>
            <pc:docMk/>
            <pc:sldMk cId="3468998342" sldId="394"/>
            <ac:spMk id="8" creationId="{DC3930F2-6D57-49CF-950B-ACCCD6D765B1}"/>
          </ac:spMkLst>
        </pc:spChg>
        <pc:spChg chg="del">
          <ac:chgData name="Hoàng Uyên Lê" userId="5a364bacf3ad293d" providerId="LiveId" clId="{82E17521-4299-44F8-87A8-FA245A607DD7}" dt="2020-02-12T09:16:55.366" v="4261" actId="478"/>
          <ac:spMkLst>
            <pc:docMk/>
            <pc:sldMk cId="3468998342" sldId="394"/>
            <ac:spMk id="9" creationId="{CA1E3168-5365-4999-A602-BBD2A68C498E}"/>
          </ac:spMkLst>
        </pc:spChg>
        <pc:spChg chg="del">
          <ac:chgData name="Hoàng Uyên Lê" userId="5a364bacf3ad293d" providerId="LiveId" clId="{82E17521-4299-44F8-87A8-FA245A607DD7}" dt="2020-02-12T09:16:58.979" v="4265" actId="478"/>
          <ac:spMkLst>
            <pc:docMk/>
            <pc:sldMk cId="3468998342" sldId="394"/>
            <ac:spMk id="10" creationId="{97062A3E-03AA-40AA-A894-3B4367C68687}"/>
          </ac:spMkLst>
        </pc:spChg>
        <pc:spChg chg="del mod">
          <ac:chgData name="Hoàng Uyên Lê" userId="5a364bacf3ad293d" providerId="LiveId" clId="{82E17521-4299-44F8-87A8-FA245A607DD7}" dt="2020-02-12T09:17:00.915" v="4267" actId="478"/>
          <ac:spMkLst>
            <pc:docMk/>
            <pc:sldMk cId="3468998342" sldId="394"/>
            <ac:spMk id="11" creationId="{837ED7D8-C115-4092-ACDE-706D53DE7AB0}"/>
          </ac:spMkLst>
        </pc:spChg>
        <pc:spChg chg="add mod">
          <ac:chgData name="Hoàng Uyên Lê" userId="5a364bacf3ad293d" providerId="LiveId" clId="{82E17521-4299-44F8-87A8-FA245A607DD7}" dt="2020-02-12T09:24:26.366" v="4411" actId="1037"/>
          <ac:spMkLst>
            <pc:docMk/>
            <pc:sldMk cId="3468998342" sldId="394"/>
            <ac:spMk id="13" creationId="{CA0E2E6E-CB32-4614-8EEB-1506AFA96620}"/>
          </ac:spMkLst>
        </pc:spChg>
        <pc:spChg chg="add mod">
          <ac:chgData name="Hoàng Uyên Lê" userId="5a364bacf3ad293d" providerId="LiveId" clId="{82E17521-4299-44F8-87A8-FA245A607DD7}" dt="2020-02-12T09:24:32.280" v="4417" actId="1037"/>
          <ac:spMkLst>
            <pc:docMk/>
            <pc:sldMk cId="3468998342" sldId="394"/>
            <ac:spMk id="14" creationId="{E8AAD96E-1200-4D4B-9955-4EDCAD04423C}"/>
          </ac:spMkLst>
        </pc:spChg>
        <pc:picChg chg="add mod">
          <ac:chgData name="Hoàng Uyên Lê" userId="5a364bacf3ad293d" providerId="LiveId" clId="{82E17521-4299-44F8-87A8-FA245A607DD7}" dt="2020-02-12T09:25:44.943" v="4427" actId="1036"/>
          <ac:picMkLst>
            <pc:docMk/>
            <pc:sldMk cId="3468998342" sldId="394"/>
            <ac:picMk id="2" creationId="{5EE36A69-FD9B-4841-AF17-FE128C53FC49}"/>
          </ac:picMkLst>
        </pc:picChg>
        <pc:picChg chg="del">
          <ac:chgData name="Hoàng Uyên Lê" userId="5a364bacf3ad293d" providerId="LiveId" clId="{82E17521-4299-44F8-87A8-FA245A607DD7}" dt="2020-02-12T09:16:54.510" v="4260" actId="478"/>
          <ac:picMkLst>
            <pc:docMk/>
            <pc:sldMk cId="3468998342" sldId="394"/>
            <ac:picMk id="6" creationId="{6802D612-E9E1-407E-AAF1-F760132C149A}"/>
          </ac:picMkLst>
        </pc:picChg>
        <pc:picChg chg="del">
          <ac:chgData name="Hoàng Uyên Lê" userId="5a364bacf3ad293d" providerId="LiveId" clId="{82E17521-4299-44F8-87A8-FA245A607DD7}" dt="2020-02-12T09:16:56.734" v="4263" actId="478"/>
          <ac:picMkLst>
            <pc:docMk/>
            <pc:sldMk cId="3468998342" sldId="394"/>
            <ac:picMk id="7" creationId="{D62F316B-1E8A-4A63-A7AF-E698105C0DFD}"/>
          </ac:picMkLst>
        </pc:picChg>
        <pc:picChg chg="add mod">
          <ac:chgData name="Hoàng Uyên Lê" userId="5a364bacf3ad293d" providerId="LiveId" clId="{82E17521-4299-44F8-87A8-FA245A607DD7}" dt="2020-02-12T09:25:46.308" v="4428" actId="1076"/>
          <ac:picMkLst>
            <pc:docMk/>
            <pc:sldMk cId="3468998342" sldId="394"/>
            <ac:picMk id="12" creationId="{B5418751-9466-410A-94EE-71AF3684FAC8}"/>
          </ac:picMkLst>
        </pc:picChg>
        <pc:picChg chg="add mod">
          <ac:chgData name="Hoàng Uyên Lê" userId="5a364bacf3ad293d" providerId="LiveId" clId="{82E17521-4299-44F8-87A8-FA245A607DD7}" dt="2020-02-12T09:24:17.176" v="4400" actId="1037"/>
          <ac:picMkLst>
            <pc:docMk/>
            <pc:sldMk cId="3468998342" sldId="394"/>
            <ac:picMk id="15" creationId="{65E58AAE-EC51-41D9-9BF5-C3CB873EF9AE}"/>
          </ac:picMkLst>
        </pc:picChg>
        <pc:picChg chg="add mod">
          <ac:chgData name="Hoàng Uyên Lê" userId="5a364bacf3ad293d" providerId="LiveId" clId="{82E17521-4299-44F8-87A8-FA245A607DD7}" dt="2020-02-12T09:25:58.130" v="4429" actId="1076"/>
          <ac:picMkLst>
            <pc:docMk/>
            <pc:sldMk cId="3468998342" sldId="394"/>
            <ac:picMk id="16" creationId="{AC6337E4-09A8-4DE6-9AD0-A195E59FE732}"/>
          </ac:picMkLst>
        </pc:picChg>
      </pc:sldChg>
      <pc:sldChg chg="addSp delSp modSp add modAnim">
        <pc:chgData name="Hoàng Uyên Lê" userId="5a364bacf3ad293d" providerId="LiveId" clId="{82E17521-4299-44F8-87A8-FA245A607DD7}" dt="2020-02-12T09:58:38.542" v="4625" actId="171"/>
        <pc:sldMkLst>
          <pc:docMk/>
          <pc:sldMk cId="1850392790" sldId="395"/>
        </pc:sldMkLst>
        <pc:spChg chg="mod">
          <ac:chgData name="Hoàng Uyên Lê" userId="5a364bacf3ad293d" providerId="LiveId" clId="{82E17521-4299-44F8-87A8-FA245A607DD7}" dt="2020-02-12T09:30:53.991" v="4454" actId="2711"/>
          <ac:spMkLst>
            <pc:docMk/>
            <pc:sldMk cId="1850392790" sldId="395"/>
            <ac:spMk id="5" creationId="{9AE236FE-AABE-4E4D-967D-6D0635E9E9BF}"/>
          </ac:spMkLst>
        </pc:spChg>
        <pc:picChg chg="del">
          <ac:chgData name="Hoàng Uyên Lê" userId="5a364bacf3ad293d" providerId="LiveId" clId="{82E17521-4299-44F8-87A8-FA245A607DD7}" dt="2020-02-12T09:31:03.518" v="4455" actId="478"/>
          <ac:picMkLst>
            <pc:docMk/>
            <pc:sldMk cId="1850392790" sldId="395"/>
            <ac:picMk id="2" creationId="{CCAECEA1-7DD1-4C63-B670-1D801429CDEB}"/>
          </ac:picMkLst>
        </pc:picChg>
        <pc:picChg chg="add mod ord">
          <ac:chgData name="Hoàng Uyên Lê" userId="5a364bacf3ad293d" providerId="LiveId" clId="{82E17521-4299-44F8-87A8-FA245A607DD7}" dt="2020-02-12T09:58:38.542" v="4625" actId="171"/>
          <ac:picMkLst>
            <pc:docMk/>
            <pc:sldMk cId="1850392790" sldId="395"/>
            <ac:picMk id="6" creationId="{2871A6A2-DD8A-4D8A-B37A-F174B8085367}"/>
          </ac:picMkLst>
        </pc:picChg>
        <pc:picChg chg="add mod">
          <ac:chgData name="Hoàng Uyên Lê" userId="5a364bacf3ad293d" providerId="LiveId" clId="{82E17521-4299-44F8-87A8-FA245A607DD7}" dt="2020-02-12T09:34:08.779" v="4459" actId="1076"/>
          <ac:picMkLst>
            <pc:docMk/>
            <pc:sldMk cId="1850392790" sldId="395"/>
            <ac:picMk id="7" creationId="{12B5D1ED-5E5F-4FD6-BC8F-505A27DD9046}"/>
          </ac:picMkLst>
        </pc:picChg>
      </pc:sldChg>
      <pc:sldChg chg="addSp delSp modSp add mod setBg modClrScheme modAnim chgLayout">
        <pc:chgData name="Hoàng Uyên Lê" userId="5a364bacf3ad293d" providerId="LiveId" clId="{82E17521-4299-44F8-87A8-FA245A607DD7}" dt="2020-02-12T09:58:13.869" v="4621"/>
        <pc:sldMkLst>
          <pc:docMk/>
          <pc:sldMk cId="983893139" sldId="396"/>
        </pc:sldMkLst>
        <pc:spChg chg="del">
          <ac:chgData name="Hoàng Uyên Lê" userId="5a364bacf3ad293d" providerId="LiveId" clId="{82E17521-4299-44F8-87A8-FA245A607DD7}" dt="2020-02-12T09:38:25.722" v="4488" actId="478"/>
          <ac:spMkLst>
            <pc:docMk/>
            <pc:sldMk cId="983893139" sldId="396"/>
            <ac:spMk id="2" creationId="{F6F642D1-C49E-4679-920B-B28388ED447E}"/>
          </ac:spMkLst>
        </pc:spChg>
        <pc:spChg chg="add mod">
          <ac:chgData name="Hoàng Uyên Lê" userId="5a364bacf3ad293d" providerId="LiveId" clId="{82E17521-4299-44F8-87A8-FA245A607DD7}" dt="2020-02-12T09:39:55.936" v="4526" actId="1076"/>
          <ac:spMkLst>
            <pc:docMk/>
            <pc:sldMk cId="983893139" sldId="396"/>
            <ac:spMk id="3" creationId="{D77AC311-1FFE-4329-91A1-945E16E59CAB}"/>
          </ac:spMkLst>
        </pc:spChg>
        <pc:picChg chg="add mod">
          <ac:chgData name="Hoàng Uyên Lê" userId="5a364bacf3ad293d" providerId="LiveId" clId="{82E17521-4299-44F8-87A8-FA245A607DD7}" dt="2020-02-12T09:38:47.214" v="4495" actId="14100"/>
          <ac:picMkLst>
            <pc:docMk/>
            <pc:sldMk cId="983893139" sldId="396"/>
            <ac:picMk id="5122" creationId="{6E3EF2B8-A5BD-4C67-A1D9-5124BD037711}"/>
          </ac:picMkLst>
        </pc:picChg>
      </pc:sldChg>
      <pc:sldChg chg="add del">
        <pc:chgData name="Hoàng Uyên Lê" userId="5a364bacf3ad293d" providerId="LiveId" clId="{82E17521-4299-44F8-87A8-FA245A607DD7}" dt="2020-02-12T09:58:18.418" v="4623"/>
        <pc:sldMkLst>
          <pc:docMk/>
          <pc:sldMk cId="1961787983" sldId="397"/>
        </pc:sldMkLst>
      </pc:sldChg>
      <pc:sldMasterChg chg="delSldLayout">
        <pc:chgData name="Hoàng Uyên Lê" userId="5a364bacf3ad293d" providerId="LiveId" clId="{82E17521-4299-44F8-87A8-FA245A607DD7}" dt="2020-02-12T09:34:43.490" v="4483" actId="2696"/>
        <pc:sldMasterMkLst>
          <pc:docMk/>
          <pc:sldMasterMk cId="0" sldId="2147483708"/>
        </pc:sldMasterMkLst>
        <pc:sldLayoutChg chg="del">
          <pc:chgData name="Hoàng Uyên Lê" userId="5a364bacf3ad293d" providerId="LiveId" clId="{82E17521-4299-44F8-87A8-FA245A607DD7}" dt="2020-02-12T09:34:43.187" v="4461" actId="2696"/>
          <pc:sldLayoutMkLst>
            <pc:docMk/>
            <pc:sldMasterMk cId="0" sldId="2147483708"/>
            <pc:sldLayoutMk cId="0" sldId="2147483648"/>
          </pc:sldLayoutMkLst>
        </pc:sldLayoutChg>
        <pc:sldLayoutChg chg="del">
          <pc:chgData name="Hoàng Uyên Lê" userId="5a364bacf3ad293d" providerId="LiveId" clId="{82E17521-4299-44F8-87A8-FA245A607DD7}" dt="2020-02-12T09:34:43.236" v="4466" actId="2696"/>
          <pc:sldLayoutMkLst>
            <pc:docMk/>
            <pc:sldMasterMk cId="0" sldId="2147483708"/>
            <pc:sldLayoutMk cId="0" sldId="2147483651"/>
          </pc:sldLayoutMkLst>
        </pc:sldLayoutChg>
        <pc:sldLayoutChg chg="del">
          <pc:chgData name="Hoàng Uyên Lê" userId="5a364bacf3ad293d" providerId="LiveId" clId="{82E17521-4299-44F8-87A8-FA245A607DD7}" dt="2020-02-12T09:34:43.307" v="4470" actId="2696"/>
          <pc:sldLayoutMkLst>
            <pc:docMk/>
            <pc:sldMasterMk cId="0" sldId="2147483708"/>
            <pc:sldLayoutMk cId="0" sldId="2147483652"/>
          </pc:sldLayoutMkLst>
        </pc:sldLayoutChg>
        <pc:sldLayoutChg chg="del">
          <pc:chgData name="Hoàng Uyên Lê" userId="5a364bacf3ad293d" providerId="LiveId" clId="{82E17521-4299-44F8-87A8-FA245A607DD7}" dt="2020-02-12T09:34:43.326" v="4472" actId="2696"/>
          <pc:sldLayoutMkLst>
            <pc:docMk/>
            <pc:sldMasterMk cId="0" sldId="2147483708"/>
            <pc:sldLayoutMk cId="0" sldId="2147483653"/>
          </pc:sldLayoutMkLst>
        </pc:sldLayoutChg>
        <pc:sldLayoutChg chg="del">
          <pc:chgData name="Hoàng Uyên Lê" userId="5a364bacf3ad293d" providerId="LiveId" clId="{82E17521-4299-44F8-87A8-FA245A607DD7}" dt="2020-02-12T09:34:43.217" v="4464" actId="2696"/>
          <pc:sldLayoutMkLst>
            <pc:docMk/>
            <pc:sldMasterMk cId="0" sldId="2147483708"/>
            <pc:sldLayoutMk cId="0" sldId="2147483656"/>
          </pc:sldLayoutMkLst>
        </pc:sldLayoutChg>
        <pc:sldLayoutChg chg="del">
          <pc:chgData name="Hoàng Uyên Lê" userId="5a364bacf3ad293d" providerId="LiveId" clId="{82E17521-4299-44F8-87A8-FA245A607DD7}" dt="2020-02-12T09:34:43.490" v="4483" actId="2696"/>
          <pc:sldLayoutMkLst>
            <pc:docMk/>
            <pc:sldMasterMk cId="0" sldId="2147483708"/>
            <pc:sldLayoutMk cId="0" sldId="2147483693"/>
          </pc:sldLayoutMkLst>
        </pc:sldLayoutChg>
        <pc:sldLayoutChg chg="del">
          <pc:chgData name="Hoàng Uyên Lê" userId="5a364bacf3ad293d" providerId="LiveId" clId="{82E17521-4299-44F8-87A8-FA245A607DD7}" dt="2020-02-12T09:34:43.259" v="4468" actId="2696"/>
          <pc:sldLayoutMkLst>
            <pc:docMk/>
            <pc:sldMasterMk cId="0" sldId="2147483708"/>
            <pc:sldLayoutMk cId="621653462" sldId="2147483710"/>
          </pc:sldLayoutMkLst>
        </pc:sldLayoutChg>
      </pc:sldMasterChg>
    </pc:docChg>
  </pc:docChgLst>
  <pc:docChgLst>
    <pc:chgData name="Hoàng Uyên Lê" userId="5a364bacf3ad293d" providerId="LiveId" clId="{2A991304-7718-4EBF-84A3-E211D312A43C}"/>
    <pc:docChg chg="custSel modSld">
      <pc:chgData name="Hoàng Uyên Lê" userId="5a364bacf3ad293d" providerId="LiveId" clId="{2A991304-7718-4EBF-84A3-E211D312A43C}" dt="2020-02-15T03:30:35.963" v="71" actId="20577"/>
      <pc:docMkLst>
        <pc:docMk/>
      </pc:docMkLst>
      <pc:sldChg chg="addSp delSp modSp delAnim">
        <pc:chgData name="Hoàng Uyên Lê" userId="5a364bacf3ad293d" providerId="LiveId" clId="{2A991304-7718-4EBF-84A3-E211D312A43C}" dt="2020-02-15T03:30:35.963" v="71" actId="20577"/>
        <pc:sldMkLst>
          <pc:docMk/>
          <pc:sldMk cId="3468998342" sldId="394"/>
        </pc:sldMkLst>
        <pc:spChg chg="mod">
          <ac:chgData name="Hoàng Uyên Lê" userId="5a364bacf3ad293d" providerId="LiveId" clId="{2A991304-7718-4EBF-84A3-E211D312A43C}" dt="2020-02-15T03:30:35.963" v="71" actId="20577"/>
          <ac:spMkLst>
            <pc:docMk/>
            <pc:sldMk cId="3468998342" sldId="394"/>
            <ac:spMk id="13" creationId="{CA0E2E6E-CB32-4614-8EEB-1506AFA96620}"/>
          </ac:spMkLst>
        </pc:spChg>
        <pc:spChg chg="mod">
          <ac:chgData name="Hoàng Uyên Lê" userId="5a364bacf3ad293d" providerId="LiveId" clId="{2A991304-7718-4EBF-84A3-E211D312A43C}" dt="2020-02-15T03:30:02.964" v="36" actId="20577"/>
          <ac:spMkLst>
            <pc:docMk/>
            <pc:sldMk cId="3468998342" sldId="394"/>
            <ac:spMk id="14" creationId="{E8AAD96E-1200-4D4B-9955-4EDCAD04423C}"/>
          </ac:spMkLst>
        </pc:spChg>
        <pc:picChg chg="del">
          <ac:chgData name="Hoàng Uyên Lê" userId="5a364bacf3ad293d" providerId="LiveId" clId="{2A991304-7718-4EBF-84A3-E211D312A43C}" dt="2020-02-15T03:28:19.715" v="0" actId="478"/>
          <ac:picMkLst>
            <pc:docMk/>
            <pc:sldMk cId="3468998342" sldId="394"/>
            <ac:picMk id="2" creationId="{5EE36A69-FD9B-4841-AF17-FE128C53FC49}"/>
          </ac:picMkLst>
        </pc:picChg>
        <pc:picChg chg="add mod">
          <ac:chgData name="Hoàng Uyên Lê" userId="5a364bacf3ad293d" providerId="LiveId" clId="{2A991304-7718-4EBF-84A3-E211D312A43C}" dt="2020-02-15T03:28:26.610" v="3" actId="14100"/>
          <ac:picMkLst>
            <pc:docMk/>
            <pc:sldMk cId="3468998342" sldId="394"/>
            <ac:picMk id="6" creationId="{3E59E2A2-0961-4ADF-9C26-FBDCB2FEDA7A}"/>
          </ac:picMkLst>
        </pc:picChg>
        <pc:picChg chg="add mod ord">
          <ac:chgData name="Hoàng Uyên Lê" userId="5a364bacf3ad293d" providerId="LiveId" clId="{2A991304-7718-4EBF-84A3-E211D312A43C}" dt="2020-02-15T03:29:14.905" v="9" actId="167"/>
          <ac:picMkLst>
            <pc:docMk/>
            <pc:sldMk cId="3468998342" sldId="394"/>
            <ac:picMk id="7" creationId="{699E428F-424C-419A-9DD0-EB84B2987E1B}"/>
          </ac:picMkLst>
        </pc:picChg>
        <pc:picChg chg="del">
          <ac:chgData name="Hoàng Uyên Lê" userId="5a364bacf3ad293d" providerId="LiveId" clId="{2A991304-7718-4EBF-84A3-E211D312A43C}" dt="2020-02-15T03:28:29.666" v="4" actId="478"/>
          <ac:picMkLst>
            <pc:docMk/>
            <pc:sldMk cId="3468998342" sldId="394"/>
            <ac:picMk id="12" creationId="{B5418751-9466-410A-94EE-71AF3684FAC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n-US" dirty="0"/>
              <a:t>Forecast</a:t>
            </a:r>
            <a:r>
              <a:rPr lang="en-US" baseline="0" dirty="0"/>
              <a:t> this event will deeply effect economy and labor force of both side EU and the UK</a:t>
            </a:r>
            <a:endParaRPr lang="en-US"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5427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81" name="Shape 2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2008:</a:t>
            </a:r>
            <a:r>
              <a:rPr lang="en-US" baseline="0" dirty="0"/>
              <a:t> Global economic crisis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3954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Shape 65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55" name="Shape 6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Non</a:t>
            </a:r>
            <a:r>
              <a:rPr lang="en-US" baseline="0" dirty="0"/>
              <a:t> – normal distribution</a:t>
            </a:r>
          </a:p>
          <a:p>
            <a:r>
              <a:rPr lang="en-US" baseline="0" dirty="0"/>
              <a:t>Positive skew – long tail on the right</a:t>
            </a:r>
          </a:p>
          <a:p>
            <a:r>
              <a:rPr lang="en-US" baseline="0" dirty="0"/>
              <a:t>Log10 </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5015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2887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R2:</a:t>
            </a:r>
            <a:r>
              <a:rPr lang="en-US" baseline="0" dirty="0"/>
              <a:t> 75% of the variance for Value variable is explained by the model</a:t>
            </a:r>
            <a:endParaRPr lang="en-US" dirty="0"/>
          </a:p>
          <a:p>
            <a:r>
              <a:rPr lang="en-US" dirty="0"/>
              <a:t>Mean</a:t>
            </a:r>
            <a:r>
              <a:rPr lang="en-US" baseline="0" dirty="0"/>
              <a:t> absolute error</a:t>
            </a:r>
          </a:p>
          <a:p>
            <a:r>
              <a:rPr lang="en-US" baseline="0" dirty="0"/>
              <a:t>Mean square error</a:t>
            </a:r>
          </a:p>
          <a:p>
            <a:r>
              <a:rPr lang="en-US" baseline="0" dirty="0"/>
              <a:t>Root of mean square error</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262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a:t>
            </a:r>
            <a:r>
              <a:rPr lang="en-US" baseline="0" dirty="0"/>
              <a:t>cism</a:t>
            </a:r>
          </a:p>
          <a:p>
            <a:r>
              <a:rPr lang="en-US" baseline="0" dirty="0"/>
              <a:t>Racist</a:t>
            </a:r>
          </a:p>
          <a:p>
            <a:r>
              <a:rPr lang="en-US" baseline="0" dirty="0"/>
              <a:t>History of racism is heavily linked to its relationship with former colonies and citizens under British Empire</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18092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5_Custom Layout">
    <p:spTree>
      <p:nvGrpSpPr>
        <p:cNvPr id="1" name="Shape 172"/>
        <p:cNvGrpSpPr/>
        <p:nvPr/>
      </p:nvGrpSpPr>
      <p:grpSpPr>
        <a:xfrm>
          <a:off x="0" y="0"/>
          <a:ext cx="0" cy="0"/>
          <a:chOff x="0" y="0"/>
          <a:chExt cx="0" cy="0"/>
        </a:xfrm>
      </p:grpSpPr>
      <p:sp>
        <p:nvSpPr>
          <p:cNvPr id="173" name="Shape 173"/>
          <p:cNvSpPr>
            <a:spLocks noGrp="1"/>
          </p:cNvSpPr>
          <p:nvPr>
            <p:ph type="pic" idx="2"/>
          </p:nvPr>
        </p:nvSpPr>
        <p:spPr>
          <a:xfrm>
            <a:off x="1466850" y="1528762"/>
            <a:ext cx="5741987" cy="3627436"/>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36_Custom Layout">
    <p:spTree>
      <p:nvGrpSpPr>
        <p:cNvPr id="1" name="Shape 174"/>
        <p:cNvGrpSpPr/>
        <p:nvPr/>
      </p:nvGrpSpPr>
      <p:grpSpPr>
        <a:xfrm>
          <a:off x="0" y="0"/>
          <a:ext cx="0" cy="0"/>
          <a:chOff x="0" y="0"/>
          <a:chExt cx="0" cy="0"/>
        </a:xfrm>
      </p:grpSpPr>
      <p:sp>
        <p:nvSpPr>
          <p:cNvPr id="175" name="Shape 175"/>
          <p:cNvSpPr>
            <a:spLocks noGrp="1"/>
          </p:cNvSpPr>
          <p:nvPr>
            <p:ph type="pic" idx="2"/>
          </p:nvPr>
        </p:nvSpPr>
        <p:spPr>
          <a:xfrm>
            <a:off x="0" y="0"/>
            <a:ext cx="12192000" cy="3429000"/>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6" name="Shape 176"/>
          <p:cNvSpPr>
            <a:spLocks noGrp="1"/>
          </p:cNvSpPr>
          <p:nvPr>
            <p:ph type="pic" idx="3"/>
          </p:nvPr>
        </p:nvSpPr>
        <p:spPr>
          <a:xfrm>
            <a:off x="4049712" y="1714500"/>
            <a:ext cx="4106861" cy="2408237"/>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7_Custom Layout">
    <p:spTree>
      <p:nvGrpSpPr>
        <p:cNvPr id="1" name="Shape 177"/>
        <p:cNvGrpSpPr/>
        <p:nvPr/>
      </p:nvGrpSpPr>
      <p:grpSpPr>
        <a:xfrm>
          <a:off x="0" y="0"/>
          <a:ext cx="0" cy="0"/>
          <a:chOff x="0" y="0"/>
          <a:chExt cx="0" cy="0"/>
        </a:xfrm>
      </p:grpSpPr>
      <p:sp>
        <p:nvSpPr>
          <p:cNvPr id="178" name="Shape 178"/>
          <p:cNvSpPr>
            <a:spLocks noGrp="1"/>
          </p:cNvSpPr>
          <p:nvPr>
            <p:ph type="pic" idx="2"/>
          </p:nvPr>
        </p:nvSpPr>
        <p:spPr>
          <a:xfrm rot="2403052">
            <a:off x="7412192" y="-1154181"/>
            <a:ext cx="6187945" cy="8749372"/>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8_Custom Layout">
    <p:spTree>
      <p:nvGrpSpPr>
        <p:cNvPr id="1" name="Shape 179"/>
        <p:cNvGrpSpPr/>
        <p:nvPr/>
      </p:nvGrpSpPr>
      <p:grpSpPr>
        <a:xfrm>
          <a:off x="0" y="0"/>
          <a:ext cx="0" cy="0"/>
          <a:chOff x="0" y="0"/>
          <a:chExt cx="0" cy="0"/>
        </a:xfrm>
      </p:grpSpPr>
      <p:sp>
        <p:nvSpPr>
          <p:cNvPr id="180" name="Shape 180"/>
          <p:cNvSpPr>
            <a:spLocks noGrp="1"/>
          </p:cNvSpPr>
          <p:nvPr>
            <p:ph type="pic" idx="2"/>
          </p:nvPr>
        </p:nvSpPr>
        <p:spPr>
          <a:xfrm>
            <a:off x="1755775" y="2533649"/>
            <a:ext cx="1079499" cy="1044575"/>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Shape 181"/>
          <p:cNvSpPr>
            <a:spLocks noGrp="1"/>
          </p:cNvSpPr>
          <p:nvPr>
            <p:ph type="pic" idx="3"/>
          </p:nvPr>
        </p:nvSpPr>
        <p:spPr>
          <a:xfrm>
            <a:off x="5299075" y="2533649"/>
            <a:ext cx="1079499" cy="1044575"/>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2" name="Shape 182"/>
          <p:cNvSpPr>
            <a:spLocks noGrp="1"/>
          </p:cNvSpPr>
          <p:nvPr>
            <p:ph type="pic" idx="4"/>
          </p:nvPr>
        </p:nvSpPr>
        <p:spPr>
          <a:xfrm>
            <a:off x="8775700" y="2533649"/>
            <a:ext cx="1079499" cy="1044575"/>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9_Custom Layout">
    <p:spTree>
      <p:nvGrpSpPr>
        <p:cNvPr id="1" name="Shape 18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6917" y="2310579"/>
            <a:ext cx="10677835" cy="2281085"/>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66917" y="4571999"/>
            <a:ext cx="10668000" cy="904568"/>
          </a:xfrm>
        </p:spPr>
        <p:txBody>
          <a:bodyPr>
            <a:normAutofit/>
          </a:bodyPr>
          <a:lstStyle>
            <a:lvl1pPr marL="0" indent="0" algn="l">
              <a:buNone/>
              <a:defRPr sz="3733" b="0" i="0">
                <a:solidFill>
                  <a:schemeClr val="accent3">
                    <a:lumMod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9273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2_Custom Layout">
    <p:spTree>
      <p:nvGrpSpPr>
        <p:cNvPr id="1" name="Shape 13"/>
        <p:cNvGrpSpPr/>
        <p:nvPr/>
      </p:nvGrpSpPr>
      <p:grpSpPr>
        <a:xfrm>
          <a:off x="0" y="0"/>
          <a:ext cx="0" cy="0"/>
          <a:chOff x="0" y="0"/>
          <a:chExt cx="0" cy="0"/>
        </a:xfrm>
      </p:grpSpPr>
      <p:sp>
        <p:nvSpPr>
          <p:cNvPr id="14" name="Shape 14"/>
          <p:cNvSpPr>
            <a:spLocks noGrp="1"/>
          </p:cNvSpPr>
          <p:nvPr>
            <p:ph type="pic" idx="2"/>
          </p:nvPr>
        </p:nvSpPr>
        <p:spPr>
          <a:xfrm>
            <a:off x="0" y="0"/>
            <a:ext cx="12192000" cy="2273299"/>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5_Custom Layout">
    <p:spTree>
      <p:nvGrpSpPr>
        <p:cNvPr id="1" name="Shape 29"/>
        <p:cNvGrpSpPr/>
        <p:nvPr/>
      </p:nvGrpSpPr>
      <p:grpSpPr>
        <a:xfrm>
          <a:off x="0" y="0"/>
          <a:ext cx="0" cy="0"/>
          <a:chOff x="0" y="0"/>
          <a:chExt cx="0" cy="0"/>
        </a:xfrm>
      </p:grpSpPr>
      <p:sp>
        <p:nvSpPr>
          <p:cNvPr id="30" name="Shape 30"/>
          <p:cNvSpPr>
            <a:spLocks noGrp="1"/>
          </p:cNvSpPr>
          <p:nvPr>
            <p:ph type="pic" idx="2"/>
          </p:nvPr>
        </p:nvSpPr>
        <p:spPr>
          <a:xfrm>
            <a:off x="6464300" y="1562100"/>
            <a:ext cx="4216400" cy="4216400"/>
          </a:xfrm>
          <a:prstGeom prst="teardrop">
            <a:avLst>
              <a:gd name="adj" fmla="val 100000"/>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9_Custom Layout">
    <p:spTree>
      <p:nvGrpSpPr>
        <p:cNvPr id="1" name="Shape 57"/>
        <p:cNvGrpSpPr/>
        <p:nvPr/>
      </p:nvGrpSpPr>
      <p:grpSpPr>
        <a:xfrm>
          <a:off x="0" y="0"/>
          <a:ext cx="0" cy="0"/>
          <a:chOff x="0" y="0"/>
          <a:chExt cx="0" cy="0"/>
        </a:xfrm>
      </p:grpSpPr>
      <p:sp>
        <p:nvSpPr>
          <p:cNvPr id="58" name="Shape 58"/>
          <p:cNvSpPr>
            <a:spLocks noGrp="1"/>
          </p:cNvSpPr>
          <p:nvPr>
            <p:ph type="pic" idx="2"/>
          </p:nvPr>
        </p:nvSpPr>
        <p:spPr>
          <a:xfrm>
            <a:off x="6997425" y="331304"/>
            <a:ext cx="4545218" cy="6189042"/>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162"/>
        <p:cNvGrpSpPr/>
        <p:nvPr/>
      </p:nvGrpSpPr>
      <p:grpSpPr>
        <a:xfrm>
          <a:off x="0" y="0"/>
          <a:ext cx="0" cy="0"/>
          <a:chOff x="0" y="0"/>
          <a:chExt cx="0" cy="0"/>
        </a:xfrm>
      </p:grpSpPr>
      <p:sp>
        <p:nvSpPr>
          <p:cNvPr id="163" name="Shape 163"/>
          <p:cNvSpPr>
            <a:spLocks noGrp="1"/>
          </p:cNvSpPr>
          <p:nvPr>
            <p:ph type="pic" idx="2"/>
          </p:nvPr>
        </p:nvSpPr>
        <p:spPr>
          <a:xfrm>
            <a:off x="0" y="0"/>
            <a:ext cx="6851649" cy="6851649"/>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6_Custom Layout">
    <p:spTree>
      <p:nvGrpSpPr>
        <p:cNvPr id="1" name="Shape 164"/>
        <p:cNvGrpSpPr/>
        <p:nvPr/>
      </p:nvGrpSpPr>
      <p:grpSpPr>
        <a:xfrm>
          <a:off x="0" y="0"/>
          <a:ext cx="0" cy="0"/>
          <a:chOff x="0" y="0"/>
          <a:chExt cx="0" cy="0"/>
        </a:xfrm>
      </p:grpSpPr>
      <p:sp>
        <p:nvSpPr>
          <p:cNvPr id="165" name="Shape 165"/>
          <p:cNvSpPr>
            <a:spLocks noGrp="1"/>
          </p:cNvSpPr>
          <p:nvPr>
            <p:ph type="pic" idx="2"/>
          </p:nvPr>
        </p:nvSpPr>
        <p:spPr>
          <a:xfrm>
            <a:off x="623129" y="0"/>
            <a:ext cx="4545218" cy="6851649"/>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7_Custom Layout">
    <p:spTree>
      <p:nvGrpSpPr>
        <p:cNvPr id="1" name="Shape 166"/>
        <p:cNvGrpSpPr/>
        <p:nvPr/>
      </p:nvGrpSpPr>
      <p:grpSpPr>
        <a:xfrm>
          <a:off x="0" y="0"/>
          <a:ext cx="0" cy="0"/>
          <a:chOff x="0" y="0"/>
          <a:chExt cx="0" cy="0"/>
        </a:xfrm>
      </p:grpSpPr>
      <p:sp>
        <p:nvSpPr>
          <p:cNvPr id="167" name="Shape 167"/>
          <p:cNvSpPr>
            <a:spLocks noGrp="1"/>
          </p:cNvSpPr>
          <p:nvPr>
            <p:ph type="pic" idx="2"/>
          </p:nvPr>
        </p:nvSpPr>
        <p:spPr>
          <a:xfrm>
            <a:off x="7010677" y="0"/>
            <a:ext cx="4545218" cy="6851649"/>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33_Custom Layout">
    <p:spTree>
      <p:nvGrpSpPr>
        <p:cNvPr id="1" name="Shape 168"/>
        <p:cNvGrpSpPr/>
        <p:nvPr/>
      </p:nvGrpSpPr>
      <p:grpSpPr>
        <a:xfrm>
          <a:off x="0" y="0"/>
          <a:ext cx="0" cy="0"/>
          <a:chOff x="0" y="0"/>
          <a:chExt cx="0" cy="0"/>
        </a:xfrm>
      </p:grpSpPr>
      <p:sp>
        <p:nvSpPr>
          <p:cNvPr id="169" name="Shape 169"/>
          <p:cNvSpPr>
            <a:spLocks noGrp="1"/>
          </p:cNvSpPr>
          <p:nvPr>
            <p:ph type="pic" idx="2"/>
          </p:nvPr>
        </p:nvSpPr>
        <p:spPr>
          <a:xfrm>
            <a:off x="1727200" y="1219200"/>
            <a:ext cx="2466974" cy="4368799"/>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4_Custom Layout">
    <p:spTree>
      <p:nvGrpSpPr>
        <p:cNvPr id="1" name="Shape 170"/>
        <p:cNvGrpSpPr/>
        <p:nvPr/>
      </p:nvGrpSpPr>
      <p:grpSpPr>
        <a:xfrm>
          <a:off x="0" y="0"/>
          <a:ext cx="0" cy="0"/>
          <a:chOff x="0" y="0"/>
          <a:chExt cx="0" cy="0"/>
        </a:xfrm>
      </p:grpSpPr>
      <p:sp>
        <p:nvSpPr>
          <p:cNvPr id="171" name="Shape 171"/>
          <p:cNvSpPr>
            <a:spLocks noGrp="1"/>
          </p:cNvSpPr>
          <p:nvPr>
            <p:ph type="pic" idx="2"/>
          </p:nvPr>
        </p:nvSpPr>
        <p:spPr>
          <a:xfrm>
            <a:off x="7154863" y="2424113"/>
            <a:ext cx="4224336" cy="4978399"/>
          </a:xfrm>
          <a:prstGeom prst="rect">
            <a:avLst/>
          </a:prstGeom>
          <a:noFill/>
          <a:ln>
            <a:noFill/>
          </a:ln>
        </p:spPr>
        <p:txBody>
          <a:bodyPr lIns="91425" tIns="91425" rIns="91425" bIns="91425"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7" r:id="rId3"/>
    <p:sldLayoutId id="214748366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ata.gov.uk/dataset/fe6c83aa-62aa-4a8c-94cc-225f47287225/unemployment-by-ethnicit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303" y="315036"/>
            <a:ext cx="6757733" cy="1696286"/>
          </a:xfrm>
        </p:spPr>
        <p:txBody>
          <a:bodyPr>
            <a:noAutofit/>
          </a:bodyPr>
          <a:lstStyle/>
          <a:p>
            <a:r>
              <a:rPr lang="en-US" sz="6400" b="1" dirty="0">
                <a:latin typeface="Cambria" panose="02040503050406030204" pitchFamily="18" charset="0"/>
                <a:ea typeface="Cambria" panose="02040503050406030204" pitchFamily="18" charset="0"/>
                <a:cs typeface="Biome" panose="020B0502040204020203" pitchFamily="34" charset="0"/>
              </a:rPr>
              <a:t>CAPSTONE PROJECT</a:t>
            </a:r>
            <a:endParaRPr lang="en-US" sz="6400" dirty="0">
              <a:latin typeface="Cambria" panose="02040503050406030204" pitchFamily="18" charset="0"/>
              <a:ea typeface="Cambria" panose="02040503050406030204" pitchFamily="18" charset="0"/>
              <a:cs typeface="Biome" panose="020B0502040204020203" pitchFamily="34" charset="0"/>
            </a:endParaRPr>
          </a:p>
        </p:txBody>
      </p:sp>
      <p:sp>
        <p:nvSpPr>
          <p:cNvPr id="3" name="Subtitle 2"/>
          <p:cNvSpPr>
            <a:spLocks noGrp="1"/>
          </p:cNvSpPr>
          <p:nvPr>
            <p:ph type="subTitle" idx="1"/>
          </p:nvPr>
        </p:nvSpPr>
        <p:spPr>
          <a:xfrm>
            <a:off x="891459" y="2594466"/>
            <a:ext cx="6626941" cy="2270342"/>
          </a:xfrm>
        </p:spPr>
        <p:txBody>
          <a:bodyPr>
            <a:noAutofit/>
          </a:bodyPr>
          <a:lstStyle/>
          <a:p>
            <a:pPr algn="r">
              <a:lnSpc>
                <a:spcPct val="170000"/>
              </a:lnSpc>
            </a:pPr>
            <a:r>
              <a:rPr lang="en-US" sz="2800" b="1" dirty="0">
                <a:latin typeface="Tahoma" panose="020B0604030504040204" pitchFamily="34" charset="0"/>
                <a:ea typeface="Tahoma" panose="020B0604030504040204" pitchFamily="34" charset="0"/>
                <a:cs typeface="Tahoma" panose="020B0604030504040204" pitchFamily="34" charset="0"/>
              </a:rPr>
              <a:t>Unemployment statistics by ethnicity, gender and regions in UK</a:t>
            </a:r>
          </a:p>
          <a:p>
            <a:pPr algn="r">
              <a:lnSpc>
                <a:spcPct val="170000"/>
              </a:lnSpc>
            </a:pPr>
            <a:r>
              <a:rPr lang="en-US" sz="2800" b="1" dirty="0">
                <a:latin typeface="Tahoma" panose="020B0604030504040204" pitchFamily="34" charset="0"/>
                <a:ea typeface="Tahoma" panose="020B0604030504040204" pitchFamily="34" charset="0"/>
                <a:cs typeface="Tahoma" panose="020B0604030504040204" pitchFamily="34" charset="0"/>
              </a:rPr>
              <a:t>from 2004 to 2018</a:t>
            </a:r>
          </a:p>
        </p:txBody>
      </p:sp>
      <p:sp>
        <p:nvSpPr>
          <p:cNvPr id="4" name="TextBox 3">
            <a:extLst>
              <a:ext uri="{FF2B5EF4-FFF2-40B4-BE49-F238E27FC236}">
                <a16:creationId xmlns:a16="http://schemas.microsoft.com/office/drawing/2014/main" id="{38C16D1F-2B79-4400-B9C1-36CE35B98ED0}"/>
              </a:ext>
            </a:extLst>
          </p:cNvPr>
          <p:cNvSpPr txBox="1"/>
          <p:nvPr/>
        </p:nvSpPr>
        <p:spPr>
          <a:xfrm>
            <a:off x="5235880" y="5347745"/>
            <a:ext cx="3256767" cy="1384995"/>
          </a:xfrm>
          <a:prstGeom prst="rect">
            <a:avLst/>
          </a:prstGeom>
          <a:noFill/>
        </p:spPr>
        <p:txBody>
          <a:bodyPr wrap="square" rtlCol="0">
            <a:spAutoFit/>
          </a:bodyPr>
          <a:lstStyle/>
          <a:p>
            <a:pPr algn="ctr"/>
            <a:r>
              <a:rPr lang="en-US" b="1" dirty="0">
                <a:solidFill>
                  <a:schemeClr val="accent4"/>
                </a:solidFill>
              </a:rPr>
              <a:t>ALY 6140 – 21018</a:t>
            </a:r>
          </a:p>
          <a:p>
            <a:pPr algn="ctr"/>
            <a:r>
              <a:rPr lang="en-US" b="1" dirty="0">
                <a:solidFill>
                  <a:schemeClr val="accent4"/>
                </a:solidFill>
              </a:rPr>
              <a:t>Analytics Systems Technology</a:t>
            </a:r>
          </a:p>
          <a:p>
            <a:pPr algn="ctr"/>
            <a:r>
              <a:rPr lang="en-US" b="1" dirty="0">
                <a:solidFill>
                  <a:schemeClr val="accent4"/>
                </a:solidFill>
              </a:rPr>
              <a:t>Richard He</a:t>
            </a:r>
          </a:p>
          <a:p>
            <a:pPr algn="ctr"/>
            <a:endParaRPr lang="en-US" b="1" dirty="0">
              <a:solidFill>
                <a:schemeClr val="accent4"/>
              </a:solidFill>
            </a:endParaRPr>
          </a:p>
          <a:p>
            <a:pPr algn="ctr"/>
            <a:r>
              <a:rPr lang="en-US" b="1" dirty="0">
                <a:solidFill>
                  <a:schemeClr val="accent4"/>
                </a:solidFill>
              </a:rPr>
              <a:t>By:</a:t>
            </a:r>
          </a:p>
          <a:p>
            <a:pPr algn="ctr"/>
            <a:r>
              <a:rPr lang="en-US" b="1" dirty="0">
                <a:solidFill>
                  <a:schemeClr val="accent4"/>
                </a:solidFill>
              </a:rPr>
              <a:t>Hoang Uyen Le</a:t>
            </a:r>
          </a:p>
        </p:txBody>
      </p:sp>
    </p:spTree>
    <p:extLst>
      <p:ext uri="{BB962C8B-B14F-4D97-AF65-F5344CB8AC3E}">
        <p14:creationId xmlns:p14="http://schemas.microsoft.com/office/powerpoint/2010/main" val="156369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70563D-253B-4FA4-83F5-5766D7A5D906}"/>
              </a:ext>
            </a:extLst>
          </p:cNvPr>
          <p:cNvPicPr>
            <a:picLocks noChangeAspect="1"/>
          </p:cNvPicPr>
          <p:nvPr/>
        </p:nvPicPr>
        <p:blipFill>
          <a:blip r:embed="rId2"/>
          <a:stretch>
            <a:fillRect/>
          </a:stretch>
        </p:blipFill>
        <p:spPr>
          <a:xfrm>
            <a:off x="1227221" y="1010803"/>
            <a:ext cx="9604407" cy="5847198"/>
          </a:xfrm>
          <a:prstGeom prst="rect">
            <a:avLst/>
          </a:prstGeom>
        </p:spPr>
      </p:pic>
      <p:sp>
        <p:nvSpPr>
          <p:cNvPr id="8" name="Shape 205">
            <a:extLst>
              <a:ext uri="{FF2B5EF4-FFF2-40B4-BE49-F238E27FC236}">
                <a16:creationId xmlns:a16="http://schemas.microsoft.com/office/drawing/2014/main" id="{54774ACA-1508-4F07-A26C-2FDAE6338D94}"/>
              </a:ext>
            </a:extLst>
          </p:cNvPr>
          <p:cNvSpPr txBox="1"/>
          <p:nvPr/>
        </p:nvSpPr>
        <p:spPr>
          <a:xfrm>
            <a:off x="247919" y="117320"/>
            <a:ext cx="6325336" cy="1236756"/>
          </a:xfrm>
          <a:prstGeom prst="rect">
            <a:avLst/>
          </a:prstGeom>
          <a:noFill/>
          <a:ln>
            <a:noFill/>
          </a:ln>
        </p:spPr>
        <p:txBody>
          <a:bodyPr lIns="0" tIns="0" rIns="0" bIns="0" anchor="t" anchorCtr="0">
            <a:noAutofit/>
          </a:bodyPr>
          <a:lstStyle/>
          <a:p>
            <a:pPr fontAlgn="base"/>
            <a:r>
              <a:rPr lang="en-US" sz="4500" b="1" dirty="0">
                <a:latin typeface="Tahoma" panose="020B0604030504040204" pitchFamily="34" charset="0"/>
                <a:ea typeface="Tahoma" panose="020B0604030504040204" pitchFamily="34" charset="0"/>
                <a:cs typeface="Tahoma" panose="020B0604030504040204" pitchFamily="34" charset="0"/>
              </a:rPr>
              <a:t>Data visualization</a:t>
            </a:r>
          </a:p>
        </p:txBody>
      </p:sp>
      <p:cxnSp>
        <p:nvCxnSpPr>
          <p:cNvPr id="9" name="Straight Connector 8">
            <a:extLst>
              <a:ext uri="{FF2B5EF4-FFF2-40B4-BE49-F238E27FC236}">
                <a16:creationId xmlns:a16="http://schemas.microsoft.com/office/drawing/2014/main" id="{5E9EBB8D-906E-4D26-A2E2-3ED76AE5958E}"/>
              </a:ext>
            </a:extLst>
          </p:cNvPr>
          <p:cNvCxnSpPr>
            <a:cxnSpLocks/>
          </p:cNvCxnSpPr>
          <p:nvPr/>
        </p:nvCxnSpPr>
        <p:spPr>
          <a:xfrm>
            <a:off x="0" y="882467"/>
            <a:ext cx="561874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17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90122A-1CA6-4FF3-B7D4-E922CA1FD605}"/>
              </a:ext>
            </a:extLst>
          </p:cNvPr>
          <p:cNvPicPr>
            <a:picLocks noChangeAspect="1"/>
          </p:cNvPicPr>
          <p:nvPr/>
        </p:nvPicPr>
        <p:blipFill>
          <a:blip r:embed="rId2"/>
          <a:stretch>
            <a:fillRect/>
          </a:stretch>
        </p:blipFill>
        <p:spPr>
          <a:xfrm>
            <a:off x="917054" y="1106909"/>
            <a:ext cx="9622606" cy="5818456"/>
          </a:xfrm>
          <a:prstGeom prst="rect">
            <a:avLst/>
          </a:prstGeom>
        </p:spPr>
      </p:pic>
      <p:sp>
        <p:nvSpPr>
          <p:cNvPr id="6" name="Shape 205">
            <a:extLst>
              <a:ext uri="{FF2B5EF4-FFF2-40B4-BE49-F238E27FC236}">
                <a16:creationId xmlns:a16="http://schemas.microsoft.com/office/drawing/2014/main" id="{7CC2A51A-4010-41D5-BD66-477A6663C492}"/>
              </a:ext>
            </a:extLst>
          </p:cNvPr>
          <p:cNvSpPr txBox="1"/>
          <p:nvPr/>
        </p:nvSpPr>
        <p:spPr>
          <a:xfrm>
            <a:off x="247919" y="117320"/>
            <a:ext cx="6325336" cy="1236756"/>
          </a:xfrm>
          <a:prstGeom prst="rect">
            <a:avLst/>
          </a:prstGeom>
          <a:noFill/>
          <a:ln>
            <a:noFill/>
          </a:ln>
        </p:spPr>
        <p:txBody>
          <a:bodyPr lIns="0" tIns="0" rIns="0" bIns="0" anchor="t" anchorCtr="0">
            <a:noAutofit/>
          </a:bodyPr>
          <a:lstStyle/>
          <a:p>
            <a:pPr fontAlgn="base"/>
            <a:r>
              <a:rPr lang="en-US" sz="4500" b="1" dirty="0">
                <a:latin typeface="Tahoma" panose="020B0604030504040204" pitchFamily="34" charset="0"/>
                <a:ea typeface="Tahoma" panose="020B0604030504040204" pitchFamily="34" charset="0"/>
                <a:cs typeface="Tahoma" panose="020B0604030504040204" pitchFamily="34" charset="0"/>
              </a:rPr>
              <a:t>Data visualization</a:t>
            </a:r>
          </a:p>
        </p:txBody>
      </p:sp>
      <p:cxnSp>
        <p:nvCxnSpPr>
          <p:cNvPr id="7" name="Straight Connector 6">
            <a:extLst>
              <a:ext uri="{FF2B5EF4-FFF2-40B4-BE49-F238E27FC236}">
                <a16:creationId xmlns:a16="http://schemas.microsoft.com/office/drawing/2014/main" id="{9D943C42-20F6-482B-BB18-3E82E5AB7FF3}"/>
              </a:ext>
            </a:extLst>
          </p:cNvPr>
          <p:cNvCxnSpPr>
            <a:cxnSpLocks/>
          </p:cNvCxnSpPr>
          <p:nvPr/>
        </p:nvCxnSpPr>
        <p:spPr>
          <a:xfrm>
            <a:off x="0" y="882467"/>
            <a:ext cx="561874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92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656"/>
        <p:cNvGrpSpPr/>
        <p:nvPr/>
      </p:nvGrpSpPr>
      <p:grpSpPr>
        <a:xfrm>
          <a:off x="0" y="0"/>
          <a:ext cx="0" cy="0"/>
          <a:chOff x="0" y="0"/>
          <a:chExt cx="0" cy="0"/>
        </a:xfrm>
      </p:grpSpPr>
      <p:sp>
        <p:nvSpPr>
          <p:cNvPr id="658" name="Shape 658"/>
          <p:cNvSpPr txBox="1"/>
          <p:nvPr/>
        </p:nvSpPr>
        <p:spPr>
          <a:xfrm>
            <a:off x="982033" y="1297617"/>
            <a:ext cx="3356048" cy="1231106"/>
          </a:xfrm>
          <a:prstGeom prst="rect">
            <a:avLst/>
          </a:prstGeom>
          <a:noFill/>
          <a:ln>
            <a:noFill/>
          </a:ln>
        </p:spPr>
        <p:txBody>
          <a:bodyPr lIns="0" tIns="0" rIns="0" bIns="0" anchor="t" anchorCtr="0">
            <a:noAutofit/>
          </a:bodyPr>
          <a:lstStyle/>
          <a:p>
            <a:pPr marL="0" marR="0" lvl="0" indent="0" rtl="0">
              <a:spcBef>
                <a:spcPts val="0"/>
              </a:spcBef>
              <a:spcAft>
                <a:spcPts val="0"/>
              </a:spcAft>
              <a:buSzPct val="25000"/>
              <a:buNone/>
            </a:pPr>
            <a:r>
              <a:rPr lang="en-US" sz="4400" b="1" dirty="0">
                <a:solidFill>
                  <a:schemeClr val="lt1"/>
                </a:solidFill>
                <a:latin typeface="Lato"/>
                <a:ea typeface="Lato"/>
                <a:cs typeface="Lato"/>
                <a:sym typeface="Lato"/>
              </a:rPr>
              <a:t>Predictive Analytics</a:t>
            </a:r>
          </a:p>
        </p:txBody>
      </p:sp>
      <p:sp>
        <p:nvSpPr>
          <p:cNvPr id="659" name="Shape 659"/>
          <p:cNvSpPr txBox="1"/>
          <p:nvPr/>
        </p:nvSpPr>
        <p:spPr>
          <a:xfrm flipH="1">
            <a:off x="982033" y="3790935"/>
            <a:ext cx="4887138" cy="2044154"/>
          </a:xfrm>
          <a:prstGeom prst="rect">
            <a:avLst/>
          </a:prstGeom>
          <a:noFill/>
          <a:ln>
            <a:noFill/>
          </a:ln>
        </p:spPr>
        <p:txBody>
          <a:bodyPr lIns="0" tIns="0" rIns="0" bIns="0" anchor="t" anchorCtr="0">
            <a:noAutofit/>
          </a:bodyPr>
          <a:lstStyle/>
          <a:p>
            <a:pPr lvl="0">
              <a:lnSpc>
                <a:spcPct val="125000"/>
              </a:lnSpc>
            </a:pPr>
            <a:r>
              <a:rPr lang="en-US" sz="2000" dirty="0">
                <a:solidFill>
                  <a:schemeClr val="lt1"/>
                </a:solidFill>
                <a:latin typeface="Lato"/>
                <a:ea typeface="Lato"/>
                <a:cs typeface="Lato"/>
                <a:sym typeface="Lato"/>
              </a:rPr>
              <a:t>Log transforming</a:t>
            </a:r>
          </a:p>
          <a:p>
            <a:pPr lvl="0">
              <a:lnSpc>
                <a:spcPct val="125000"/>
              </a:lnSpc>
            </a:pPr>
            <a:r>
              <a:rPr lang="en-US" sz="2000" dirty="0">
                <a:solidFill>
                  <a:schemeClr val="lt1"/>
                </a:solidFill>
                <a:latin typeface="Lato"/>
                <a:ea typeface="Lato"/>
                <a:cs typeface="Lato"/>
                <a:sym typeface="Lato"/>
              </a:rPr>
              <a:t>Dummies variables</a:t>
            </a:r>
          </a:p>
          <a:p>
            <a:pPr lvl="0">
              <a:lnSpc>
                <a:spcPct val="125000"/>
              </a:lnSpc>
            </a:pPr>
            <a:r>
              <a:rPr lang="en-US" sz="2000" dirty="0">
                <a:solidFill>
                  <a:schemeClr val="lt1"/>
                </a:solidFill>
                <a:latin typeface="Lato"/>
                <a:ea typeface="Lato"/>
                <a:cs typeface="Lato"/>
                <a:sym typeface="Lato"/>
              </a:rPr>
              <a:t>Random Forest Regression</a:t>
            </a:r>
          </a:p>
          <a:p>
            <a:pPr lvl="0">
              <a:lnSpc>
                <a:spcPct val="125000"/>
              </a:lnSpc>
            </a:pPr>
            <a:r>
              <a:rPr lang="en-US" sz="2000" dirty="0">
                <a:solidFill>
                  <a:schemeClr val="lt1"/>
                </a:solidFill>
                <a:latin typeface="Lato"/>
                <a:ea typeface="Lato"/>
                <a:cs typeface="Lato"/>
                <a:sym typeface="Lato"/>
              </a:rPr>
              <a:t>Gradient Boosting Regression</a:t>
            </a:r>
          </a:p>
          <a:p>
            <a:pPr lvl="0">
              <a:lnSpc>
                <a:spcPct val="125000"/>
              </a:lnSpc>
            </a:pPr>
            <a:r>
              <a:rPr lang="en-US" sz="2000" dirty="0">
                <a:solidFill>
                  <a:schemeClr val="lt1"/>
                </a:solidFill>
                <a:latin typeface="Lato"/>
                <a:ea typeface="Lato"/>
                <a:cs typeface="Lato"/>
                <a:sym typeface="Lato"/>
              </a:rPr>
              <a:t>Models’ accuracy and variable importance</a:t>
            </a:r>
          </a:p>
          <a:p>
            <a:pPr lvl="0">
              <a:lnSpc>
                <a:spcPct val="125000"/>
              </a:lnSpc>
            </a:pPr>
            <a:endParaRPr lang="en-US" sz="2000" dirty="0">
              <a:solidFill>
                <a:schemeClr val="lt1"/>
              </a:solidFill>
              <a:latin typeface="Lato"/>
              <a:ea typeface="Lato"/>
              <a:cs typeface="Lato"/>
              <a:sym typeface="Lato"/>
            </a:endParaRPr>
          </a:p>
        </p:txBody>
      </p:sp>
      <p:cxnSp>
        <p:nvCxnSpPr>
          <p:cNvPr id="660" name="Shape 660"/>
          <p:cNvCxnSpPr/>
          <p:nvPr/>
        </p:nvCxnSpPr>
        <p:spPr>
          <a:xfrm>
            <a:off x="982033" y="3067065"/>
            <a:ext cx="1130097" cy="0"/>
          </a:xfrm>
          <a:prstGeom prst="straightConnector1">
            <a:avLst/>
          </a:prstGeom>
          <a:noFill/>
          <a:ln w="9525" cap="flat" cmpd="sng">
            <a:solidFill>
              <a:schemeClr val="lt1"/>
            </a:solidFill>
            <a:prstDash val="solid"/>
            <a:miter/>
            <a:headEnd type="none" w="med" len="med"/>
            <a:tailEnd type="none" w="med" len="med"/>
          </a:ln>
        </p:spPr>
      </p:cxnSp>
      <p:pic>
        <p:nvPicPr>
          <p:cNvPr id="3" name="Picture Placeholder 2">
            <a:extLst>
              <a:ext uri="{FF2B5EF4-FFF2-40B4-BE49-F238E27FC236}">
                <a16:creationId xmlns:a16="http://schemas.microsoft.com/office/drawing/2014/main" id="{92E70852-7A58-5347-86B5-598C41E5B946}"/>
              </a:ext>
            </a:extLst>
          </p:cNvPr>
          <p:cNvPicPr>
            <a:picLocks noGrp="1" noChangeAspect="1"/>
          </p:cNvPicPr>
          <p:nvPr>
            <p:ph type="pic" idx="2"/>
          </p:nvPr>
        </p:nvPicPr>
        <p:blipFill>
          <a:blip r:embed="rId3"/>
          <a:srcRect l="18083" r="18083"/>
          <a:stretch>
            <a:fillRect/>
          </a:stretch>
        </p:blipFill>
        <p:spPr>
          <a:xfrm>
            <a:off x="6467209" y="1238447"/>
            <a:ext cx="4545013" cy="3476625"/>
          </a:xfrm>
          <a:prstGeom prst="rect">
            <a:avLst/>
          </a:prstGeom>
          <a:solidFill>
            <a:srgbClr val="7D7D7D"/>
          </a:solidFill>
          <a:ln>
            <a:noFill/>
          </a:ln>
        </p:spPr>
      </p:pic>
      <p:pic>
        <p:nvPicPr>
          <p:cNvPr id="13" name="Shape 957">
            <a:extLst>
              <a:ext uri="{FF2B5EF4-FFF2-40B4-BE49-F238E27FC236}">
                <a16:creationId xmlns:a16="http://schemas.microsoft.com/office/drawing/2014/main" id="{10A60F10-DBDB-C640-B751-97339346E3E7}"/>
              </a:ext>
            </a:extLst>
          </p:cNvPr>
          <p:cNvPicPr preferRelativeResize="0"/>
          <p:nvPr/>
        </p:nvPicPr>
        <p:blipFill rotWithShape="1">
          <a:blip r:embed="rId4">
            <a:alphaModFix/>
          </a:blip>
          <a:srcRect/>
          <a:stretch/>
        </p:blipFill>
        <p:spPr>
          <a:xfrm>
            <a:off x="6123539" y="1010655"/>
            <a:ext cx="5232352" cy="5568436"/>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5">
            <a:extLst>
              <a:ext uri="{FF2B5EF4-FFF2-40B4-BE49-F238E27FC236}">
                <a16:creationId xmlns:a16="http://schemas.microsoft.com/office/drawing/2014/main" id="{D64331CC-4147-423F-B400-F54A3879B2A7}"/>
              </a:ext>
            </a:extLst>
          </p:cNvPr>
          <p:cNvSpPr txBox="1"/>
          <p:nvPr/>
        </p:nvSpPr>
        <p:spPr>
          <a:xfrm>
            <a:off x="247919" y="117320"/>
            <a:ext cx="6325336" cy="1236756"/>
          </a:xfrm>
          <a:prstGeom prst="rect">
            <a:avLst/>
          </a:prstGeom>
          <a:noFill/>
          <a:ln>
            <a:noFill/>
          </a:ln>
        </p:spPr>
        <p:txBody>
          <a:bodyPr lIns="0" tIns="0" rIns="0" bIns="0" anchor="t" anchorCtr="0">
            <a:noAutofit/>
          </a:bodyPr>
          <a:lstStyle/>
          <a:p>
            <a:pPr fontAlgn="base"/>
            <a:r>
              <a:rPr lang="en-US" sz="4500" b="1" dirty="0">
                <a:latin typeface="Tahoma" panose="020B0604030504040204" pitchFamily="34" charset="0"/>
                <a:ea typeface="Tahoma" panose="020B0604030504040204" pitchFamily="34" charset="0"/>
                <a:cs typeface="Tahoma" panose="020B0604030504040204" pitchFamily="34" charset="0"/>
              </a:rPr>
              <a:t>Predictive Analytics</a:t>
            </a:r>
          </a:p>
        </p:txBody>
      </p:sp>
      <p:cxnSp>
        <p:nvCxnSpPr>
          <p:cNvPr id="4" name="Straight Connector 3">
            <a:extLst>
              <a:ext uri="{FF2B5EF4-FFF2-40B4-BE49-F238E27FC236}">
                <a16:creationId xmlns:a16="http://schemas.microsoft.com/office/drawing/2014/main" id="{AD704D11-5F49-43F3-8A47-141CEFC892F8}"/>
              </a:ext>
            </a:extLst>
          </p:cNvPr>
          <p:cNvCxnSpPr>
            <a:cxnSpLocks/>
          </p:cNvCxnSpPr>
          <p:nvPr/>
        </p:nvCxnSpPr>
        <p:spPr>
          <a:xfrm>
            <a:off x="0" y="866424"/>
            <a:ext cx="59917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F67548-AC73-4601-A2E8-9C1E8AF778F0}"/>
              </a:ext>
            </a:extLst>
          </p:cNvPr>
          <p:cNvSpPr txBox="1"/>
          <p:nvPr/>
        </p:nvSpPr>
        <p:spPr>
          <a:xfrm>
            <a:off x="247919" y="1103610"/>
            <a:ext cx="11575112" cy="5693866"/>
          </a:xfrm>
          <a:prstGeom prst="rect">
            <a:avLst/>
          </a:prstGeom>
          <a:noFill/>
        </p:spPr>
        <p:txBody>
          <a:bodyPr wrap="square" rtlCol="0">
            <a:spAutoFit/>
          </a:bodyPr>
          <a:lstStyle/>
          <a:p>
            <a:pPr>
              <a:lnSpc>
                <a:spcPct val="130000"/>
              </a:lnSpc>
            </a:pPr>
            <a:r>
              <a:rPr lang="en-US" sz="2800" b="1" dirty="0">
                <a:latin typeface="Tahoma" panose="020B0604030504040204" pitchFamily="34" charset="0"/>
                <a:ea typeface="Tahoma" panose="020B0604030504040204" pitchFamily="34" charset="0"/>
                <a:cs typeface="Tahoma" panose="020B0604030504040204" pitchFamily="34" charset="0"/>
              </a:rPr>
              <a:t>Predicted variable</a:t>
            </a:r>
            <a:r>
              <a:rPr lang="en-US" sz="2800" dirty="0">
                <a:latin typeface="Tahoma" panose="020B0604030504040204" pitchFamily="34" charset="0"/>
                <a:ea typeface="Tahoma" panose="020B0604030504040204" pitchFamily="34" charset="0"/>
                <a:cs typeface="Tahoma" panose="020B0604030504040204" pitchFamily="34" charset="0"/>
              </a:rPr>
              <a:t>	Value		Percentage of individual unemployed</a:t>
            </a:r>
          </a:p>
          <a:p>
            <a:pPr>
              <a:lnSpc>
                <a:spcPct val="130000"/>
              </a:lnSpc>
            </a:pPr>
            <a:r>
              <a:rPr lang="en-US" sz="2800" dirty="0">
                <a:latin typeface="Tahoma" panose="020B0604030504040204" pitchFamily="34" charset="0"/>
                <a:ea typeface="Tahoma" panose="020B0604030504040204" pitchFamily="34" charset="0"/>
                <a:cs typeface="Tahoma" panose="020B0604030504040204" pitchFamily="34" charset="0"/>
              </a:rPr>
              <a:t>(Continuous)</a:t>
            </a:r>
          </a:p>
          <a:p>
            <a:pPr>
              <a:lnSpc>
                <a:spcPct val="130000"/>
              </a:lnSpc>
            </a:pPr>
            <a:endParaRPr lang="en-US" sz="2800" b="1" dirty="0">
              <a:latin typeface="Tahoma" panose="020B0604030504040204" pitchFamily="34" charset="0"/>
              <a:ea typeface="Tahoma" panose="020B0604030504040204" pitchFamily="34" charset="0"/>
              <a:cs typeface="Tahoma" panose="020B0604030504040204" pitchFamily="34" charset="0"/>
            </a:endParaRPr>
          </a:p>
          <a:p>
            <a:pPr>
              <a:lnSpc>
                <a:spcPct val="130000"/>
              </a:lnSpc>
            </a:pPr>
            <a:r>
              <a:rPr lang="en-US" sz="2800" b="1" dirty="0">
                <a:latin typeface="Tahoma" panose="020B0604030504040204" pitchFamily="34" charset="0"/>
                <a:ea typeface="Tahoma" panose="020B0604030504040204" pitchFamily="34" charset="0"/>
                <a:cs typeface="Tahoma" panose="020B0604030504040204" pitchFamily="34" charset="0"/>
              </a:rPr>
              <a:t>Predictor</a:t>
            </a:r>
            <a:r>
              <a:rPr lang="en-US" sz="2800" dirty="0">
                <a:latin typeface="Tahoma" panose="020B0604030504040204" pitchFamily="34" charset="0"/>
                <a:ea typeface="Tahoma" panose="020B0604030504040204" pitchFamily="34" charset="0"/>
                <a:cs typeface="Tahoma" panose="020B0604030504040204" pitchFamily="34" charset="0"/>
              </a:rPr>
              <a:t>			Ethnicity    13 unique ethnicity types</a:t>
            </a:r>
          </a:p>
          <a:p>
            <a:pPr>
              <a:lnSpc>
                <a:spcPct val="130000"/>
              </a:lnSpc>
            </a:pPr>
            <a:r>
              <a:rPr lang="en-US" sz="2800" dirty="0">
                <a:latin typeface="Tahoma" panose="020B0604030504040204" pitchFamily="34" charset="0"/>
                <a:ea typeface="Tahoma" panose="020B0604030504040204" pitchFamily="34" charset="0"/>
                <a:cs typeface="Tahoma" panose="020B0604030504040204" pitchFamily="34" charset="0"/>
              </a:rPr>
              <a:t>(Categorical)		Age		5 unique age ranges</a:t>
            </a:r>
          </a:p>
          <a:p>
            <a:pPr>
              <a:lnSpc>
                <a:spcPct val="130000"/>
              </a:lnSpc>
            </a:pPr>
            <a:r>
              <a:rPr lang="en-US" sz="2800" dirty="0">
                <a:latin typeface="Tahoma" panose="020B0604030504040204" pitchFamily="34" charset="0"/>
                <a:ea typeface="Tahoma" panose="020B0604030504040204" pitchFamily="34" charset="0"/>
                <a:cs typeface="Tahoma" panose="020B0604030504040204" pitchFamily="34" charset="0"/>
              </a:rPr>
              <a:t>						(16 – 24, 25 – 49, 50 – 64, 65+, All)</a:t>
            </a:r>
          </a:p>
          <a:p>
            <a:pPr>
              <a:lnSpc>
                <a:spcPct val="130000"/>
              </a:lnSpc>
            </a:pPr>
            <a:r>
              <a:rPr lang="en-US" sz="2800" dirty="0">
                <a:latin typeface="Tahoma" panose="020B0604030504040204" pitchFamily="34" charset="0"/>
                <a:ea typeface="Tahoma" panose="020B0604030504040204" pitchFamily="34" charset="0"/>
                <a:cs typeface="Tahoma" panose="020B0604030504040204" pitchFamily="34" charset="0"/>
              </a:rPr>
              <a:t>				Region       12 unique name of region in UK</a:t>
            </a:r>
          </a:p>
          <a:p>
            <a:pPr>
              <a:lnSpc>
                <a:spcPct val="130000"/>
              </a:lnSpc>
            </a:pPr>
            <a:r>
              <a:rPr lang="en-US" sz="2800" dirty="0">
                <a:latin typeface="Tahoma" panose="020B0604030504040204" pitchFamily="34" charset="0"/>
                <a:ea typeface="Tahoma" panose="020B0604030504040204" pitchFamily="34" charset="0"/>
                <a:cs typeface="Tahoma" panose="020B0604030504040204" pitchFamily="34" charset="0"/>
              </a:rPr>
              <a:t>				Time          15 unique year values </a:t>
            </a:r>
          </a:p>
          <a:p>
            <a:pPr>
              <a:lnSpc>
                <a:spcPct val="130000"/>
              </a:lnSpc>
            </a:pPr>
            <a:r>
              <a:rPr lang="en-US" sz="2800" dirty="0">
                <a:latin typeface="Tahoma" panose="020B0604030504040204" pitchFamily="34" charset="0"/>
                <a:ea typeface="Tahoma" panose="020B0604030504040204" pitchFamily="34" charset="0"/>
                <a:cs typeface="Tahoma" panose="020B0604030504040204" pitchFamily="34" charset="0"/>
              </a:rPr>
              <a:t>						(from 2004 to 2019)</a:t>
            </a:r>
          </a:p>
          <a:p>
            <a:pPr>
              <a:lnSpc>
                <a:spcPct val="130000"/>
              </a:lnSpc>
            </a:pPr>
            <a:r>
              <a:rPr lang="en-US" sz="2800" dirty="0">
                <a:latin typeface="Tahoma" panose="020B0604030504040204" pitchFamily="34" charset="0"/>
                <a:ea typeface="Tahoma" panose="020B0604030504040204" pitchFamily="34" charset="0"/>
                <a:cs typeface="Tahoma" panose="020B0604030504040204" pitchFamily="34" charset="0"/>
              </a:rPr>
              <a:t>				Sex            3 unique genders: Women, Men, All</a:t>
            </a:r>
          </a:p>
        </p:txBody>
      </p:sp>
    </p:spTree>
    <p:extLst>
      <p:ext uri="{BB962C8B-B14F-4D97-AF65-F5344CB8AC3E}">
        <p14:creationId xmlns:p14="http://schemas.microsoft.com/office/powerpoint/2010/main" val="377300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05">
            <a:extLst>
              <a:ext uri="{FF2B5EF4-FFF2-40B4-BE49-F238E27FC236}">
                <a16:creationId xmlns:a16="http://schemas.microsoft.com/office/drawing/2014/main" id="{7CC2A51A-4010-41D5-BD66-477A6663C492}"/>
              </a:ext>
            </a:extLst>
          </p:cNvPr>
          <p:cNvSpPr txBox="1"/>
          <p:nvPr/>
        </p:nvSpPr>
        <p:spPr>
          <a:xfrm>
            <a:off x="247919" y="117320"/>
            <a:ext cx="6325336" cy="1236756"/>
          </a:xfrm>
          <a:prstGeom prst="rect">
            <a:avLst/>
          </a:prstGeom>
          <a:noFill/>
          <a:ln>
            <a:noFill/>
          </a:ln>
        </p:spPr>
        <p:txBody>
          <a:bodyPr lIns="0" tIns="0" rIns="0" bIns="0" anchor="t" anchorCtr="0">
            <a:noAutofit/>
          </a:bodyPr>
          <a:lstStyle/>
          <a:p>
            <a:pPr fontAlgn="base"/>
            <a:r>
              <a:rPr lang="en-US" sz="4500" b="1" dirty="0">
                <a:latin typeface="Tahoma" panose="020B0604030504040204" pitchFamily="34" charset="0"/>
                <a:ea typeface="Tahoma" panose="020B0604030504040204" pitchFamily="34" charset="0"/>
                <a:cs typeface="Tahoma" panose="020B0604030504040204" pitchFamily="34" charset="0"/>
              </a:rPr>
              <a:t>Predictive Analytics</a:t>
            </a:r>
          </a:p>
        </p:txBody>
      </p:sp>
      <p:cxnSp>
        <p:nvCxnSpPr>
          <p:cNvPr id="7" name="Straight Connector 6">
            <a:extLst>
              <a:ext uri="{FF2B5EF4-FFF2-40B4-BE49-F238E27FC236}">
                <a16:creationId xmlns:a16="http://schemas.microsoft.com/office/drawing/2014/main" id="{9D943C42-20F6-482B-BB18-3E82E5AB7FF3}"/>
              </a:ext>
            </a:extLst>
          </p:cNvPr>
          <p:cNvCxnSpPr>
            <a:cxnSpLocks/>
          </p:cNvCxnSpPr>
          <p:nvPr/>
        </p:nvCxnSpPr>
        <p:spPr>
          <a:xfrm>
            <a:off x="0" y="866424"/>
            <a:ext cx="599172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F2B53BA-42E9-4298-9904-C04CC9940C15}"/>
              </a:ext>
            </a:extLst>
          </p:cNvPr>
          <p:cNvPicPr>
            <a:picLocks noChangeAspect="1"/>
          </p:cNvPicPr>
          <p:nvPr/>
        </p:nvPicPr>
        <p:blipFill>
          <a:blip r:embed="rId3"/>
          <a:stretch>
            <a:fillRect/>
          </a:stretch>
        </p:blipFill>
        <p:spPr>
          <a:xfrm>
            <a:off x="247918" y="1011258"/>
            <a:ext cx="8779123" cy="5832264"/>
          </a:xfrm>
          <a:prstGeom prst="rect">
            <a:avLst/>
          </a:prstGeom>
        </p:spPr>
      </p:pic>
      <p:sp>
        <p:nvSpPr>
          <p:cNvPr id="8" name="Shape 216">
            <a:extLst>
              <a:ext uri="{FF2B5EF4-FFF2-40B4-BE49-F238E27FC236}">
                <a16:creationId xmlns:a16="http://schemas.microsoft.com/office/drawing/2014/main" id="{4A8297AE-0B3A-423D-96E9-0E1663BF2435}"/>
              </a:ext>
            </a:extLst>
          </p:cNvPr>
          <p:cNvSpPr txBox="1"/>
          <p:nvPr/>
        </p:nvSpPr>
        <p:spPr>
          <a:xfrm>
            <a:off x="6981595" y="272064"/>
            <a:ext cx="4572000" cy="594360"/>
          </a:xfrm>
          <a:prstGeom prst="rect">
            <a:avLst/>
          </a:prstGeom>
          <a:solidFill>
            <a:schemeClr val="accent1"/>
          </a:solidFill>
          <a:ln>
            <a:solidFill>
              <a:schemeClr val="bg2">
                <a:lumMod val="95000"/>
              </a:schemeClr>
            </a:solidFill>
          </a:ln>
          <a:effectLst>
            <a:glow rad="190500">
              <a:schemeClr val="tx1">
                <a:lumMod val="40000"/>
                <a:lumOff val="60000"/>
                <a:alpha val="89000"/>
              </a:schemeClr>
            </a:glow>
          </a:effectLst>
        </p:spPr>
        <p:txBody>
          <a:bodyPr lIns="0" tIns="0" rIns="0" bIns="0" anchor="ctr" anchorCtr="0">
            <a:noAutofit/>
          </a:bodyPr>
          <a:lstStyle/>
          <a:p>
            <a:pPr algn="ctr" fontAlgn="base"/>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Log transforming</a:t>
            </a:r>
          </a:p>
        </p:txBody>
      </p:sp>
      <p:sp>
        <p:nvSpPr>
          <p:cNvPr id="2" name="TextBox 1"/>
          <p:cNvSpPr txBox="1"/>
          <p:nvPr/>
        </p:nvSpPr>
        <p:spPr>
          <a:xfrm>
            <a:off x="9027041" y="3619613"/>
            <a:ext cx="3131744" cy="307777"/>
          </a:xfrm>
          <a:prstGeom prst="rect">
            <a:avLst/>
          </a:prstGeom>
          <a:noFill/>
        </p:spPr>
        <p:txBody>
          <a:bodyPr wrap="square" rtlCol="0">
            <a:spAutoFit/>
          </a:bodyPr>
          <a:lstStyle/>
          <a:p>
            <a:r>
              <a:rPr lang="en-US" dirty="0"/>
              <a:t>data[‘Value’] = np.log (data[‘Value’])</a:t>
            </a:r>
          </a:p>
        </p:txBody>
      </p:sp>
    </p:spTree>
    <p:extLst>
      <p:ext uri="{BB962C8B-B14F-4D97-AF65-F5344CB8AC3E}">
        <p14:creationId xmlns:p14="http://schemas.microsoft.com/office/powerpoint/2010/main" val="421912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strVal val="#ppt_w*0.70"/>
                                          </p:val>
                                        </p:tav>
                                        <p:tav tm="100000">
                                          <p:val>
                                            <p:strVal val="#ppt_w"/>
                                          </p:val>
                                        </p:tav>
                                      </p:tavLst>
                                    </p:anim>
                                    <p:anim calcmode="lin" valueType="num">
                                      <p:cBhvr>
                                        <p:cTn id="17" dur="1000" fill="hold"/>
                                        <p:tgtEl>
                                          <p:spTgt spid="2"/>
                                        </p:tgtEl>
                                        <p:attrNameLst>
                                          <p:attrName>ppt_h</p:attrName>
                                        </p:attrNameLst>
                                      </p:cBhvr>
                                      <p:tavLst>
                                        <p:tav tm="0">
                                          <p:val>
                                            <p:strVal val="#ppt_h"/>
                                          </p:val>
                                        </p:tav>
                                        <p:tav tm="100000">
                                          <p:val>
                                            <p:strVal val="#ppt_h"/>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AECEA1-7DD1-4C63-B670-1D801429CDEB}"/>
              </a:ext>
            </a:extLst>
          </p:cNvPr>
          <p:cNvPicPr>
            <a:picLocks noChangeAspect="1"/>
          </p:cNvPicPr>
          <p:nvPr/>
        </p:nvPicPr>
        <p:blipFill>
          <a:blip r:embed="rId3"/>
          <a:stretch>
            <a:fillRect/>
          </a:stretch>
        </p:blipFill>
        <p:spPr>
          <a:xfrm>
            <a:off x="1317141" y="1010658"/>
            <a:ext cx="8467039" cy="5847342"/>
          </a:xfrm>
          <a:prstGeom prst="rect">
            <a:avLst/>
          </a:prstGeom>
        </p:spPr>
      </p:pic>
      <p:sp>
        <p:nvSpPr>
          <p:cNvPr id="3" name="Shape 205">
            <a:extLst>
              <a:ext uri="{FF2B5EF4-FFF2-40B4-BE49-F238E27FC236}">
                <a16:creationId xmlns:a16="http://schemas.microsoft.com/office/drawing/2014/main" id="{EFA2B9C9-C635-4D47-9D02-79F89107993E}"/>
              </a:ext>
            </a:extLst>
          </p:cNvPr>
          <p:cNvSpPr txBox="1"/>
          <p:nvPr/>
        </p:nvSpPr>
        <p:spPr>
          <a:xfrm>
            <a:off x="247919" y="117320"/>
            <a:ext cx="6325336" cy="1236756"/>
          </a:xfrm>
          <a:prstGeom prst="rect">
            <a:avLst/>
          </a:prstGeom>
          <a:noFill/>
          <a:ln>
            <a:noFill/>
          </a:ln>
        </p:spPr>
        <p:txBody>
          <a:bodyPr lIns="0" tIns="0" rIns="0" bIns="0" anchor="t" anchorCtr="0">
            <a:noAutofit/>
          </a:bodyPr>
          <a:lstStyle/>
          <a:p>
            <a:pPr fontAlgn="base"/>
            <a:r>
              <a:rPr lang="en-US" sz="4500" b="1" dirty="0">
                <a:latin typeface="Tahoma" panose="020B0604030504040204" pitchFamily="34" charset="0"/>
                <a:ea typeface="Tahoma" panose="020B0604030504040204" pitchFamily="34" charset="0"/>
                <a:cs typeface="Tahoma" panose="020B0604030504040204" pitchFamily="34" charset="0"/>
              </a:rPr>
              <a:t>Predictive Analytics</a:t>
            </a:r>
          </a:p>
        </p:txBody>
      </p:sp>
      <p:cxnSp>
        <p:nvCxnSpPr>
          <p:cNvPr id="4" name="Straight Connector 3">
            <a:extLst>
              <a:ext uri="{FF2B5EF4-FFF2-40B4-BE49-F238E27FC236}">
                <a16:creationId xmlns:a16="http://schemas.microsoft.com/office/drawing/2014/main" id="{37F7B574-8C92-41FB-BF51-AA4021141F81}"/>
              </a:ext>
            </a:extLst>
          </p:cNvPr>
          <p:cNvCxnSpPr>
            <a:cxnSpLocks/>
          </p:cNvCxnSpPr>
          <p:nvPr/>
        </p:nvCxnSpPr>
        <p:spPr>
          <a:xfrm>
            <a:off x="0" y="866424"/>
            <a:ext cx="59917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Shape 216">
            <a:extLst>
              <a:ext uri="{FF2B5EF4-FFF2-40B4-BE49-F238E27FC236}">
                <a16:creationId xmlns:a16="http://schemas.microsoft.com/office/drawing/2014/main" id="{9AE236FE-AABE-4E4D-967D-6D0635E9E9BF}"/>
              </a:ext>
            </a:extLst>
          </p:cNvPr>
          <p:cNvSpPr txBox="1"/>
          <p:nvPr/>
        </p:nvSpPr>
        <p:spPr>
          <a:xfrm>
            <a:off x="6981595" y="272064"/>
            <a:ext cx="4572000" cy="594360"/>
          </a:xfrm>
          <a:prstGeom prst="rect">
            <a:avLst/>
          </a:prstGeom>
          <a:solidFill>
            <a:schemeClr val="accent1"/>
          </a:solidFill>
          <a:ln>
            <a:solidFill>
              <a:schemeClr val="bg2">
                <a:lumMod val="95000"/>
              </a:schemeClr>
            </a:solidFill>
          </a:ln>
          <a:effectLst>
            <a:glow rad="190500">
              <a:schemeClr val="tx1">
                <a:lumMod val="40000"/>
                <a:lumOff val="60000"/>
                <a:alpha val="89000"/>
              </a:schemeClr>
            </a:glow>
          </a:effectLst>
        </p:spPr>
        <p:txBody>
          <a:bodyPr lIns="0" tIns="0" rIns="0" bIns="0" anchor="ctr" anchorCtr="0">
            <a:noAutofit/>
          </a:bodyPr>
          <a:lstStyle/>
          <a:p>
            <a:pPr algn="ctr" fontAlgn="base"/>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Log transforming</a:t>
            </a:r>
          </a:p>
        </p:txBody>
      </p:sp>
    </p:spTree>
    <p:extLst>
      <p:ext uri="{BB962C8B-B14F-4D97-AF65-F5344CB8AC3E}">
        <p14:creationId xmlns:p14="http://schemas.microsoft.com/office/powerpoint/2010/main" val="235932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5">
            <a:extLst>
              <a:ext uri="{FF2B5EF4-FFF2-40B4-BE49-F238E27FC236}">
                <a16:creationId xmlns:a16="http://schemas.microsoft.com/office/drawing/2014/main" id="{EFA2B9C9-C635-4D47-9D02-79F89107993E}"/>
              </a:ext>
            </a:extLst>
          </p:cNvPr>
          <p:cNvSpPr txBox="1"/>
          <p:nvPr/>
        </p:nvSpPr>
        <p:spPr>
          <a:xfrm>
            <a:off x="247919" y="117320"/>
            <a:ext cx="6325336" cy="1236756"/>
          </a:xfrm>
          <a:prstGeom prst="rect">
            <a:avLst/>
          </a:prstGeom>
          <a:noFill/>
          <a:ln>
            <a:noFill/>
          </a:ln>
        </p:spPr>
        <p:txBody>
          <a:bodyPr lIns="0" tIns="0" rIns="0" bIns="0" anchor="t" anchorCtr="0">
            <a:noAutofit/>
          </a:bodyPr>
          <a:lstStyle/>
          <a:p>
            <a:pPr fontAlgn="base"/>
            <a:r>
              <a:rPr lang="en-US" sz="4500" b="1" dirty="0">
                <a:latin typeface="Tahoma" panose="020B0604030504040204" pitchFamily="34" charset="0"/>
                <a:ea typeface="Tahoma" panose="020B0604030504040204" pitchFamily="34" charset="0"/>
                <a:cs typeface="Tahoma" panose="020B0604030504040204" pitchFamily="34" charset="0"/>
              </a:rPr>
              <a:t>Predictive Analytics</a:t>
            </a:r>
          </a:p>
        </p:txBody>
      </p:sp>
      <p:cxnSp>
        <p:nvCxnSpPr>
          <p:cNvPr id="4" name="Straight Connector 3">
            <a:extLst>
              <a:ext uri="{FF2B5EF4-FFF2-40B4-BE49-F238E27FC236}">
                <a16:creationId xmlns:a16="http://schemas.microsoft.com/office/drawing/2014/main" id="{37F7B574-8C92-41FB-BF51-AA4021141F81}"/>
              </a:ext>
            </a:extLst>
          </p:cNvPr>
          <p:cNvCxnSpPr>
            <a:cxnSpLocks/>
          </p:cNvCxnSpPr>
          <p:nvPr/>
        </p:nvCxnSpPr>
        <p:spPr>
          <a:xfrm>
            <a:off x="0" y="866424"/>
            <a:ext cx="59917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Shape 216">
            <a:extLst>
              <a:ext uri="{FF2B5EF4-FFF2-40B4-BE49-F238E27FC236}">
                <a16:creationId xmlns:a16="http://schemas.microsoft.com/office/drawing/2014/main" id="{9AE236FE-AABE-4E4D-967D-6D0635E9E9BF}"/>
              </a:ext>
            </a:extLst>
          </p:cNvPr>
          <p:cNvSpPr txBox="1"/>
          <p:nvPr/>
        </p:nvSpPr>
        <p:spPr>
          <a:xfrm>
            <a:off x="6981595" y="272064"/>
            <a:ext cx="4572000" cy="594360"/>
          </a:xfrm>
          <a:prstGeom prst="rect">
            <a:avLst/>
          </a:prstGeom>
          <a:solidFill>
            <a:schemeClr val="accent1"/>
          </a:solidFill>
          <a:ln>
            <a:solidFill>
              <a:schemeClr val="bg2">
                <a:lumMod val="95000"/>
              </a:schemeClr>
            </a:solidFill>
          </a:ln>
          <a:effectLst>
            <a:glow rad="190500">
              <a:schemeClr val="tx1">
                <a:lumMod val="40000"/>
                <a:lumOff val="60000"/>
                <a:alpha val="89000"/>
              </a:schemeClr>
            </a:glow>
          </a:effectLst>
        </p:spPr>
        <p:txBody>
          <a:bodyPr lIns="0" tIns="0" rIns="0" bIns="0" anchor="ctr" anchorCtr="0">
            <a:noAutofit/>
          </a:bodyPr>
          <a:lstStyle/>
          <a:p>
            <a:pPr algn="ctr" fontAlgn="base"/>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Dummies variable </a:t>
            </a:r>
          </a:p>
        </p:txBody>
      </p:sp>
      <p:pic>
        <p:nvPicPr>
          <p:cNvPr id="6" name="Picture 5">
            <a:extLst>
              <a:ext uri="{FF2B5EF4-FFF2-40B4-BE49-F238E27FC236}">
                <a16:creationId xmlns:a16="http://schemas.microsoft.com/office/drawing/2014/main" id="{6802D612-E9E1-407E-AAF1-F760132C149A}"/>
              </a:ext>
            </a:extLst>
          </p:cNvPr>
          <p:cNvPicPr>
            <a:picLocks noChangeAspect="1"/>
          </p:cNvPicPr>
          <p:nvPr/>
        </p:nvPicPr>
        <p:blipFill>
          <a:blip r:embed="rId2"/>
          <a:stretch>
            <a:fillRect/>
          </a:stretch>
        </p:blipFill>
        <p:spPr>
          <a:xfrm>
            <a:off x="0" y="866424"/>
            <a:ext cx="4733925" cy="3209925"/>
          </a:xfrm>
          <a:prstGeom prst="rect">
            <a:avLst/>
          </a:prstGeom>
        </p:spPr>
      </p:pic>
      <p:pic>
        <p:nvPicPr>
          <p:cNvPr id="7" name="Picture 6">
            <a:extLst>
              <a:ext uri="{FF2B5EF4-FFF2-40B4-BE49-F238E27FC236}">
                <a16:creationId xmlns:a16="http://schemas.microsoft.com/office/drawing/2014/main" id="{D62F316B-1E8A-4A63-A7AF-E698105C0DFD}"/>
              </a:ext>
            </a:extLst>
          </p:cNvPr>
          <p:cNvPicPr>
            <a:picLocks noChangeAspect="1"/>
          </p:cNvPicPr>
          <p:nvPr/>
        </p:nvPicPr>
        <p:blipFill>
          <a:blip r:embed="rId3"/>
          <a:stretch>
            <a:fillRect/>
          </a:stretch>
        </p:blipFill>
        <p:spPr>
          <a:xfrm>
            <a:off x="4733926" y="3054147"/>
            <a:ext cx="7169316" cy="3712865"/>
          </a:xfrm>
          <a:prstGeom prst="rect">
            <a:avLst/>
          </a:prstGeom>
        </p:spPr>
      </p:pic>
      <p:sp>
        <p:nvSpPr>
          <p:cNvPr id="8" name="Arrow: Left 7">
            <a:extLst>
              <a:ext uri="{FF2B5EF4-FFF2-40B4-BE49-F238E27FC236}">
                <a16:creationId xmlns:a16="http://schemas.microsoft.com/office/drawing/2014/main" id="{DC3930F2-6D57-49CF-950B-ACCCD6D765B1}"/>
              </a:ext>
            </a:extLst>
          </p:cNvPr>
          <p:cNvSpPr/>
          <p:nvPr/>
        </p:nvSpPr>
        <p:spPr>
          <a:xfrm>
            <a:off x="4733926" y="1484792"/>
            <a:ext cx="672263" cy="261432"/>
          </a:xfrm>
          <a:prstGeom prst="lef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A1E3168-5365-4999-A602-BBD2A68C498E}"/>
              </a:ext>
            </a:extLst>
          </p:cNvPr>
          <p:cNvSpPr txBox="1"/>
          <p:nvPr/>
        </p:nvSpPr>
        <p:spPr>
          <a:xfrm>
            <a:off x="5597192" y="1272183"/>
            <a:ext cx="1860885" cy="830997"/>
          </a:xfrm>
          <a:prstGeom prst="rect">
            <a:avLst/>
          </a:prstGeom>
          <a:noFill/>
        </p:spPr>
        <p:txBody>
          <a:bodyPr wrap="square" rtlCol="0">
            <a:spAutoFit/>
          </a:bodyPr>
          <a:lstStyle/>
          <a:p>
            <a:r>
              <a:rPr lang="en-US" sz="2400" b="1" dirty="0"/>
              <a:t>6 </a:t>
            </a:r>
          </a:p>
          <a:p>
            <a:r>
              <a:rPr lang="en-US" sz="2400" b="1" dirty="0"/>
              <a:t>columns</a:t>
            </a:r>
          </a:p>
        </p:txBody>
      </p:sp>
      <p:sp>
        <p:nvSpPr>
          <p:cNvPr id="10" name="Arrow: Left 9">
            <a:extLst>
              <a:ext uri="{FF2B5EF4-FFF2-40B4-BE49-F238E27FC236}">
                <a16:creationId xmlns:a16="http://schemas.microsoft.com/office/drawing/2014/main" id="{97062A3E-03AA-40AA-A894-3B4367C68687}"/>
              </a:ext>
            </a:extLst>
          </p:cNvPr>
          <p:cNvSpPr/>
          <p:nvPr/>
        </p:nvSpPr>
        <p:spPr>
          <a:xfrm rot="10800000">
            <a:off x="3886953" y="5139129"/>
            <a:ext cx="672263" cy="261432"/>
          </a:xfrm>
          <a:prstGeom prst="lef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37ED7D8-C115-4092-ACDE-706D53DE7AB0}"/>
              </a:ext>
            </a:extLst>
          </p:cNvPr>
          <p:cNvSpPr txBox="1"/>
          <p:nvPr/>
        </p:nvSpPr>
        <p:spPr>
          <a:xfrm>
            <a:off x="2362199" y="4910579"/>
            <a:ext cx="1860885" cy="830997"/>
          </a:xfrm>
          <a:prstGeom prst="rect">
            <a:avLst/>
          </a:prstGeom>
          <a:noFill/>
        </p:spPr>
        <p:txBody>
          <a:bodyPr wrap="square" rtlCol="0">
            <a:spAutoFit/>
          </a:bodyPr>
          <a:lstStyle/>
          <a:p>
            <a:r>
              <a:rPr lang="en-US" sz="2400" b="1" dirty="0"/>
              <a:t>30</a:t>
            </a:r>
          </a:p>
          <a:p>
            <a:r>
              <a:rPr lang="en-US" sz="2400" b="1" dirty="0"/>
              <a:t>columns</a:t>
            </a:r>
          </a:p>
        </p:txBody>
      </p:sp>
    </p:spTree>
    <p:extLst>
      <p:ext uri="{BB962C8B-B14F-4D97-AF65-F5344CB8AC3E}">
        <p14:creationId xmlns:p14="http://schemas.microsoft.com/office/powerpoint/2010/main" val="293106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9E428F-424C-419A-9DD0-EB84B2987E1B}"/>
              </a:ext>
            </a:extLst>
          </p:cNvPr>
          <p:cNvPicPr>
            <a:picLocks noChangeAspect="1"/>
          </p:cNvPicPr>
          <p:nvPr/>
        </p:nvPicPr>
        <p:blipFill>
          <a:blip r:embed="rId3"/>
          <a:stretch>
            <a:fillRect/>
          </a:stretch>
        </p:blipFill>
        <p:spPr>
          <a:xfrm>
            <a:off x="6095999" y="1944423"/>
            <a:ext cx="5614737" cy="4182638"/>
          </a:xfrm>
          <a:prstGeom prst="rect">
            <a:avLst/>
          </a:prstGeom>
        </p:spPr>
      </p:pic>
      <p:sp>
        <p:nvSpPr>
          <p:cNvPr id="3" name="Shape 205">
            <a:extLst>
              <a:ext uri="{FF2B5EF4-FFF2-40B4-BE49-F238E27FC236}">
                <a16:creationId xmlns:a16="http://schemas.microsoft.com/office/drawing/2014/main" id="{EFA2B9C9-C635-4D47-9D02-79F89107993E}"/>
              </a:ext>
            </a:extLst>
          </p:cNvPr>
          <p:cNvSpPr txBox="1"/>
          <p:nvPr/>
        </p:nvSpPr>
        <p:spPr>
          <a:xfrm>
            <a:off x="247919" y="117320"/>
            <a:ext cx="6325336" cy="1236756"/>
          </a:xfrm>
          <a:prstGeom prst="rect">
            <a:avLst/>
          </a:prstGeom>
          <a:noFill/>
          <a:ln>
            <a:noFill/>
          </a:ln>
        </p:spPr>
        <p:txBody>
          <a:bodyPr lIns="0" tIns="0" rIns="0" bIns="0" anchor="t" anchorCtr="0">
            <a:noAutofit/>
          </a:bodyPr>
          <a:lstStyle/>
          <a:p>
            <a:pPr fontAlgn="base"/>
            <a:r>
              <a:rPr lang="en-US" sz="4500" b="1" dirty="0">
                <a:latin typeface="Tahoma" panose="020B0604030504040204" pitchFamily="34" charset="0"/>
                <a:ea typeface="Tahoma" panose="020B0604030504040204" pitchFamily="34" charset="0"/>
                <a:cs typeface="Tahoma" panose="020B0604030504040204" pitchFamily="34" charset="0"/>
              </a:rPr>
              <a:t>Predictive Analytics</a:t>
            </a:r>
          </a:p>
        </p:txBody>
      </p:sp>
      <p:cxnSp>
        <p:nvCxnSpPr>
          <p:cNvPr id="4" name="Straight Connector 3">
            <a:extLst>
              <a:ext uri="{FF2B5EF4-FFF2-40B4-BE49-F238E27FC236}">
                <a16:creationId xmlns:a16="http://schemas.microsoft.com/office/drawing/2014/main" id="{37F7B574-8C92-41FB-BF51-AA4021141F81}"/>
              </a:ext>
            </a:extLst>
          </p:cNvPr>
          <p:cNvCxnSpPr>
            <a:cxnSpLocks/>
          </p:cNvCxnSpPr>
          <p:nvPr/>
        </p:nvCxnSpPr>
        <p:spPr>
          <a:xfrm>
            <a:off x="0" y="866424"/>
            <a:ext cx="59917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Shape 216">
            <a:extLst>
              <a:ext uri="{FF2B5EF4-FFF2-40B4-BE49-F238E27FC236}">
                <a16:creationId xmlns:a16="http://schemas.microsoft.com/office/drawing/2014/main" id="{9AE236FE-AABE-4E4D-967D-6D0635E9E9BF}"/>
              </a:ext>
            </a:extLst>
          </p:cNvPr>
          <p:cNvSpPr txBox="1"/>
          <p:nvPr/>
        </p:nvSpPr>
        <p:spPr>
          <a:xfrm>
            <a:off x="6981595" y="272064"/>
            <a:ext cx="4572000" cy="594360"/>
          </a:xfrm>
          <a:prstGeom prst="rect">
            <a:avLst/>
          </a:prstGeom>
          <a:solidFill>
            <a:schemeClr val="accent1"/>
          </a:solidFill>
          <a:ln>
            <a:solidFill>
              <a:schemeClr val="bg2">
                <a:lumMod val="95000"/>
              </a:schemeClr>
            </a:solidFill>
          </a:ln>
          <a:effectLst>
            <a:glow rad="190500">
              <a:schemeClr val="tx1">
                <a:lumMod val="40000"/>
                <a:lumOff val="60000"/>
                <a:alpha val="89000"/>
              </a:schemeClr>
            </a:glow>
          </a:effectLst>
        </p:spPr>
        <p:txBody>
          <a:bodyPr lIns="0" tIns="0" rIns="0" bIns="0" anchor="ctr" anchorCtr="0">
            <a:noAutofit/>
          </a:bodyPr>
          <a:lstStyle/>
          <a:p>
            <a:pPr algn="ctr" fontAlgn="base"/>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Regression models</a:t>
            </a:r>
          </a:p>
        </p:txBody>
      </p:sp>
      <p:sp>
        <p:nvSpPr>
          <p:cNvPr id="13" name="TextBox 12">
            <a:extLst>
              <a:ext uri="{FF2B5EF4-FFF2-40B4-BE49-F238E27FC236}">
                <a16:creationId xmlns:a16="http://schemas.microsoft.com/office/drawing/2014/main" id="{CA0E2E6E-CB32-4614-8EEB-1506AFA96620}"/>
              </a:ext>
            </a:extLst>
          </p:cNvPr>
          <p:cNvSpPr txBox="1"/>
          <p:nvPr/>
        </p:nvSpPr>
        <p:spPr>
          <a:xfrm>
            <a:off x="966535" y="5903893"/>
            <a:ext cx="4042610" cy="954107"/>
          </a:xfrm>
          <a:prstGeom prst="rect">
            <a:avLst/>
          </a:prstGeom>
          <a:noFill/>
        </p:spPr>
        <p:txBody>
          <a:bodyPr wrap="square" rtlCol="0">
            <a:sp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R</a:t>
            </a:r>
            <a:r>
              <a:rPr lang="en-US" b="1" baseline="30000" dirty="0">
                <a:latin typeface="Tahoma" panose="020B0604030504040204" pitchFamily="34" charset="0"/>
                <a:ea typeface="Tahoma" panose="020B0604030504040204" pitchFamily="34" charset="0"/>
                <a:cs typeface="Tahoma" panose="020B0604030504040204" pitchFamily="34" charset="0"/>
              </a:rPr>
              <a:t>2</a:t>
            </a:r>
            <a:r>
              <a:rPr lang="en-US" b="1" dirty="0">
                <a:latin typeface="Tahoma" panose="020B0604030504040204" pitchFamily="34" charset="0"/>
                <a:ea typeface="Tahoma" panose="020B0604030504040204" pitchFamily="34" charset="0"/>
                <a:cs typeface="Tahoma" panose="020B0604030504040204" pitchFamily="34" charset="0"/>
              </a:rPr>
              <a:t> = 0.8429</a:t>
            </a:r>
          </a:p>
          <a:p>
            <a:pPr algn="ctr"/>
            <a:r>
              <a:rPr lang="en-US" b="1" dirty="0">
                <a:latin typeface="Tahoma" panose="020B0604030504040204" pitchFamily="34" charset="0"/>
                <a:ea typeface="Tahoma" panose="020B0604030504040204" pitchFamily="34" charset="0"/>
                <a:cs typeface="Tahoma" panose="020B0604030504040204" pitchFamily="34" charset="0"/>
              </a:rPr>
              <a:t>MAE = 0.1994</a:t>
            </a:r>
          </a:p>
          <a:p>
            <a:pPr algn="ctr"/>
            <a:r>
              <a:rPr lang="en-US" b="1" dirty="0">
                <a:latin typeface="Tahoma" panose="020B0604030504040204" pitchFamily="34" charset="0"/>
                <a:ea typeface="Tahoma" panose="020B0604030504040204" pitchFamily="34" charset="0"/>
                <a:cs typeface="Tahoma" panose="020B0604030504040204" pitchFamily="34" charset="0"/>
              </a:rPr>
              <a:t>MSE = 0.1146</a:t>
            </a:r>
          </a:p>
          <a:p>
            <a:pPr algn="ctr"/>
            <a:r>
              <a:rPr lang="en-US" b="1" dirty="0">
                <a:latin typeface="Tahoma" panose="020B0604030504040204" pitchFamily="34" charset="0"/>
                <a:ea typeface="Tahoma" panose="020B0604030504040204" pitchFamily="34" charset="0"/>
                <a:cs typeface="Tahoma" panose="020B0604030504040204" pitchFamily="34" charset="0"/>
              </a:rPr>
              <a:t>RMSE </a:t>
            </a:r>
            <a:r>
              <a:rPr lang="en-US" b="1">
                <a:latin typeface="Tahoma" panose="020B0604030504040204" pitchFamily="34" charset="0"/>
                <a:ea typeface="Tahoma" panose="020B0604030504040204" pitchFamily="34" charset="0"/>
                <a:cs typeface="Tahoma" panose="020B0604030504040204" pitchFamily="34" charset="0"/>
              </a:rPr>
              <a:t>= 0.3385</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E8AAD96E-1200-4D4B-9955-4EDCAD04423C}"/>
              </a:ext>
            </a:extLst>
          </p:cNvPr>
          <p:cNvSpPr txBox="1"/>
          <p:nvPr/>
        </p:nvSpPr>
        <p:spPr>
          <a:xfrm>
            <a:off x="7210194" y="5928354"/>
            <a:ext cx="4042610" cy="954107"/>
          </a:xfrm>
          <a:prstGeom prst="rect">
            <a:avLst/>
          </a:prstGeom>
          <a:noFill/>
        </p:spPr>
        <p:txBody>
          <a:bodyPr wrap="square" rtlCol="0">
            <a:sp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R</a:t>
            </a:r>
            <a:r>
              <a:rPr lang="en-US" b="1" baseline="30000" dirty="0">
                <a:latin typeface="Tahoma" panose="020B0604030504040204" pitchFamily="34" charset="0"/>
                <a:ea typeface="Tahoma" panose="020B0604030504040204" pitchFamily="34" charset="0"/>
                <a:cs typeface="Tahoma" panose="020B0604030504040204" pitchFamily="34" charset="0"/>
              </a:rPr>
              <a:t>2</a:t>
            </a:r>
            <a:r>
              <a:rPr lang="en-US" b="1" dirty="0">
                <a:latin typeface="Tahoma" panose="020B0604030504040204" pitchFamily="34" charset="0"/>
                <a:ea typeface="Tahoma" panose="020B0604030504040204" pitchFamily="34" charset="0"/>
                <a:cs typeface="Tahoma" panose="020B0604030504040204" pitchFamily="34" charset="0"/>
              </a:rPr>
              <a:t> = 0.7043</a:t>
            </a:r>
          </a:p>
          <a:p>
            <a:pPr algn="ctr"/>
            <a:r>
              <a:rPr lang="en-US" b="1" dirty="0">
                <a:latin typeface="Tahoma" panose="020B0604030504040204" pitchFamily="34" charset="0"/>
                <a:ea typeface="Tahoma" panose="020B0604030504040204" pitchFamily="34" charset="0"/>
                <a:cs typeface="Tahoma" panose="020B0604030504040204" pitchFamily="34" charset="0"/>
              </a:rPr>
              <a:t>MAE = 0.352</a:t>
            </a:r>
          </a:p>
          <a:p>
            <a:pPr algn="ctr"/>
            <a:r>
              <a:rPr lang="en-US" b="1" dirty="0">
                <a:latin typeface="Tahoma" panose="020B0604030504040204" pitchFamily="34" charset="0"/>
                <a:ea typeface="Tahoma" panose="020B0604030504040204" pitchFamily="34" charset="0"/>
                <a:cs typeface="Tahoma" panose="020B0604030504040204" pitchFamily="34" charset="0"/>
              </a:rPr>
              <a:t>MSE = 0.2157</a:t>
            </a:r>
          </a:p>
          <a:p>
            <a:pPr algn="ctr"/>
            <a:r>
              <a:rPr lang="en-US" b="1" dirty="0">
                <a:latin typeface="Tahoma" panose="020B0604030504040204" pitchFamily="34" charset="0"/>
                <a:ea typeface="Tahoma" panose="020B0604030504040204" pitchFamily="34" charset="0"/>
                <a:cs typeface="Tahoma" panose="020B0604030504040204" pitchFamily="34" charset="0"/>
              </a:rPr>
              <a:t>RMSE = 0.4644</a:t>
            </a:r>
          </a:p>
        </p:txBody>
      </p:sp>
      <p:pic>
        <p:nvPicPr>
          <p:cNvPr id="15" name="Picture 14">
            <a:extLst>
              <a:ext uri="{FF2B5EF4-FFF2-40B4-BE49-F238E27FC236}">
                <a16:creationId xmlns:a16="http://schemas.microsoft.com/office/drawing/2014/main" id="{65E58AAE-EC51-41D9-9BF5-C3CB873EF9AE}"/>
              </a:ext>
            </a:extLst>
          </p:cNvPr>
          <p:cNvPicPr>
            <a:picLocks noChangeAspect="1"/>
          </p:cNvPicPr>
          <p:nvPr/>
        </p:nvPicPr>
        <p:blipFill>
          <a:blip r:embed="rId4"/>
          <a:stretch>
            <a:fillRect/>
          </a:stretch>
        </p:blipFill>
        <p:spPr>
          <a:xfrm>
            <a:off x="222330" y="1142575"/>
            <a:ext cx="5667375" cy="476250"/>
          </a:xfrm>
          <a:prstGeom prst="rect">
            <a:avLst/>
          </a:prstGeom>
        </p:spPr>
      </p:pic>
      <p:pic>
        <p:nvPicPr>
          <p:cNvPr id="16" name="Picture 15">
            <a:extLst>
              <a:ext uri="{FF2B5EF4-FFF2-40B4-BE49-F238E27FC236}">
                <a16:creationId xmlns:a16="http://schemas.microsoft.com/office/drawing/2014/main" id="{AC6337E4-09A8-4DE6-9AD0-A195E59FE732}"/>
              </a:ext>
            </a:extLst>
          </p:cNvPr>
          <p:cNvPicPr>
            <a:picLocks noChangeAspect="1"/>
          </p:cNvPicPr>
          <p:nvPr/>
        </p:nvPicPr>
        <p:blipFill>
          <a:blip r:embed="rId5"/>
          <a:stretch>
            <a:fillRect/>
          </a:stretch>
        </p:blipFill>
        <p:spPr>
          <a:xfrm>
            <a:off x="6175478" y="975557"/>
            <a:ext cx="5943600" cy="857250"/>
          </a:xfrm>
          <a:prstGeom prst="rect">
            <a:avLst/>
          </a:prstGeom>
        </p:spPr>
      </p:pic>
      <p:pic>
        <p:nvPicPr>
          <p:cNvPr id="6" name="Picture 5">
            <a:extLst>
              <a:ext uri="{FF2B5EF4-FFF2-40B4-BE49-F238E27FC236}">
                <a16:creationId xmlns:a16="http://schemas.microsoft.com/office/drawing/2014/main" id="{3E59E2A2-0961-4ADF-9C26-FBDCB2FEDA7A}"/>
              </a:ext>
            </a:extLst>
          </p:cNvPr>
          <p:cNvPicPr>
            <a:picLocks noChangeAspect="1"/>
          </p:cNvPicPr>
          <p:nvPr/>
        </p:nvPicPr>
        <p:blipFill>
          <a:blip r:embed="rId6"/>
          <a:stretch>
            <a:fillRect/>
          </a:stretch>
        </p:blipFill>
        <p:spPr>
          <a:xfrm>
            <a:off x="297278" y="1810754"/>
            <a:ext cx="5467229" cy="4180822"/>
          </a:xfrm>
          <a:prstGeom prst="rect">
            <a:avLst/>
          </a:prstGeom>
        </p:spPr>
      </p:pic>
    </p:spTree>
    <p:extLst>
      <p:ext uri="{BB962C8B-B14F-4D97-AF65-F5344CB8AC3E}">
        <p14:creationId xmlns:p14="http://schemas.microsoft.com/office/powerpoint/2010/main" val="346899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5">
            <a:extLst>
              <a:ext uri="{FF2B5EF4-FFF2-40B4-BE49-F238E27FC236}">
                <a16:creationId xmlns:a16="http://schemas.microsoft.com/office/drawing/2014/main" id="{EFA2B9C9-C635-4D47-9D02-79F89107993E}"/>
              </a:ext>
            </a:extLst>
          </p:cNvPr>
          <p:cNvSpPr txBox="1"/>
          <p:nvPr/>
        </p:nvSpPr>
        <p:spPr>
          <a:xfrm>
            <a:off x="247919" y="117320"/>
            <a:ext cx="6325336" cy="1236756"/>
          </a:xfrm>
          <a:prstGeom prst="rect">
            <a:avLst/>
          </a:prstGeom>
          <a:noFill/>
          <a:ln>
            <a:noFill/>
          </a:ln>
        </p:spPr>
        <p:txBody>
          <a:bodyPr lIns="0" tIns="0" rIns="0" bIns="0" anchor="t" anchorCtr="0">
            <a:noAutofit/>
          </a:bodyPr>
          <a:lstStyle/>
          <a:p>
            <a:pPr fontAlgn="base"/>
            <a:r>
              <a:rPr lang="en-US" sz="4500" b="1" dirty="0">
                <a:latin typeface="Tahoma" panose="020B0604030504040204" pitchFamily="34" charset="0"/>
                <a:ea typeface="Tahoma" panose="020B0604030504040204" pitchFamily="34" charset="0"/>
                <a:cs typeface="Tahoma" panose="020B0604030504040204" pitchFamily="34" charset="0"/>
              </a:rPr>
              <a:t>Predictive Analytics</a:t>
            </a:r>
          </a:p>
        </p:txBody>
      </p:sp>
      <p:cxnSp>
        <p:nvCxnSpPr>
          <p:cNvPr id="4" name="Straight Connector 3">
            <a:extLst>
              <a:ext uri="{FF2B5EF4-FFF2-40B4-BE49-F238E27FC236}">
                <a16:creationId xmlns:a16="http://schemas.microsoft.com/office/drawing/2014/main" id="{37F7B574-8C92-41FB-BF51-AA4021141F81}"/>
              </a:ext>
            </a:extLst>
          </p:cNvPr>
          <p:cNvCxnSpPr>
            <a:cxnSpLocks/>
          </p:cNvCxnSpPr>
          <p:nvPr/>
        </p:nvCxnSpPr>
        <p:spPr>
          <a:xfrm>
            <a:off x="0" y="866424"/>
            <a:ext cx="599172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871A6A2-DD8A-4D8A-B37A-F174B8085367}"/>
              </a:ext>
            </a:extLst>
          </p:cNvPr>
          <p:cNvPicPr>
            <a:picLocks noChangeAspect="1"/>
          </p:cNvPicPr>
          <p:nvPr/>
        </p:nvPicPr>
        <p:blipFill>
          <a:blip r:embed="rId3"/>
          <a:stretch>
            <a:fillRect/>
          </a:stretch>
        </p:blipFill>
        <p:spPr>
          <a:xfrm>
            <a:off x="5322562" y="1203158"/>
            <a:ext cx="6869438" cy="5654842"/>
          </a:xfrm>
          <a:prstGeom prst="rect">
            <a:avLst/>
          </a:prstGeom>
        </p:spPr>
      </p:pic>
      <p:sp>
        <p:nvSpPr>
          <p:cNvPr id="5" name="Shape 216">
            <a:extLst>
              <a:ext uri="{FF2B5EF4-FFF2-40B4-BE49-F238E27FC236}">
                <a16:creationId xmlns:a16="http://schemas.microsoft.com/office/drawing/2014/main" id="{9AE236FE-AABE-4E4D-967D-6D0635E9E9BF}"/>
              </a:ext>
            </a:extLst>
          </p:cNvPr>
          <p:cNvSpPr txBox="1"/>
          <p:nvPr/>
        </p:nvSpPr>
        <p:spPr>
          <a:xfrm>
            <a:off x="6981595" y="272064"/>
            <a:ext cx="4572000" cy="931094"/>
          </a:xfrm>
          <a:prstGeom prst="rect">
            <a:avLst/>
          </a:prstGeom>
          <a:solidFill>
            <a:schemeClr val="accent1"/>
          </a:solidFill>
          <a:ln>
            <a:solidFill>
              <a:schemeClr val="bg2">
                <a:lumMod val="95000"/>
              </a:schemeClr>
            </a:solidFill>
          </a:ln>
          <a:effectLst>
            <a:glow rad="190500">
              <a:schemeClr val="tx1">
                <a:lumMod val="40000"/>
                <a:lumOff val="60000"/>
                <a:alpha val="89000"/>
              </a:schemeClr>
            </a:glow>
          </a:effectLst>
        </p:spPr>
        <p:txBody>
          <a:bodyPr lIns="0" tIns="0" rIns="0" bIns="0" anchor="ctr" anchorCtr="0">
            <a:noAutofit/>
          </a:bodyPr>
          <a:lstStyle/>
          <a:p>
            <a:pPr algn="ctr" fontAlgn="base"/>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Deviance &amp;</a:t>
            </a:r>
          </a:p>
          <a:p>
            <a:pPr algn="ctr" fontAlgn="base"/>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800" b="1" dirty="0">
                <a:solidFill>
                  <a:schemeClr val="lt1"/>
                </a:solidFill>
                <a:latin typeface="Tahoma" panose="020B0604030504040204" pitchFamily="34" charset="0"/>
                <a:ea typeface="Tahoma" panose="020B0604030504040204" pitchFamily="34" charset="0"/>
                <a:cs typeface="Tahoma" panose="020B0604030504040204" pitchFamily="34" charset="0"/>
                <a:sym typeface="Lato"/>
              </a:rPr>
              <a:t>variable importance</a:t>
            </a:r>
            <a:endPar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494" y="1203158"/>
            <a:ext cx="5229225" cy="5429250"/>
          </a:xfrm>
          <a:prstGeom prst="rect">
            <a:avLst/>
          </a:prstGeom>
        </p:spPr>
      </p:pic>
    </p:spTree>
    <p:extLst>
      <p:ext uri="{BB962C8B-B14F-4D97-AF65-F5344CB8AC3E}">
        <p14:creationId xmlns:p14="http://schemas.microsoft.com/office/powerpoint/2010/main" val="185039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122" name="Picture 2" descr="Image result for uk">
            <a:extLst>
              <a:ext uri="{FF2B5EF4-FFF2-40B4-BE49-F238E27FC236}">
                <a16:creationId xmlns:a16="http://schemas.microsoft.com/office/drawing/2014/main" id="{6E3EF2B8-A5BD-4C67-A1D9-5124BD0377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999" r="2464" b="-1"/>
          <a:stretch/>
        </p:blipFill>
        <p:spPr bwMode="auto">
          <a:xfrm>
            <a:off x="0" y="10"/>
            <a:ext cx="6609347" cy="685163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7AC311-1FFE-4329-91A1-945E16E59CAB}"/>
              </a:ext>
            </a:extLst>
          </p:cNvPr>
          <p:cNvSpPr txBox="1"/>
          <p:nvPr/>
        </p:nvSpPr>
        <p:spPr>
          <a:xfrm>
            <a:off x="7234989" y="4764505"/>
            <a:ext cx="4251158" cy="1200329"/>
          </a:xfrm>
          <a:prstGeom prst="rect">
            <a:avLst/>
          </a:prstGeom>
          <a:noFill/>
        </p:spPr>
        <p:txBody>
          <a:bodyPr wrap="square" rtlCol="0">
            <a:spAutoFit/>
          </a:bodyPr>
          <a:lstStyle/>
          <a:p>
            <a:r>
              <a:rPr lang="en-US" sz="3600" b="1" dirty="0">
                <a:solidFill>
                  <a:srgbClr val="CC0099"/>
                </a:solidFill>
                <a:latin typeface="Tahoma" panose="020B0604030504040204" pitchFamily="34" charset="0"/>
                <a:ea typeface="Tahoma" panose="020B0604030504040204" pitchFamily="34" charset="0"/>
                <a:cs typeface="Tahoma" panose="020B0604030504040204" pitchFamily="34" charset="0"/>
              </a:rPr>
              <a:t>Thanks for listening!</a:t>
            </a:r>
          </a:p>
        </p:txBody>
      </p:sp>
    </p:spTree>
    <p:extLst>
      <p:ext uri="{BB962C8B-B14F-4D97-AF65-F5344CB8AC3E}">
        <p14:creationId xmlns:p14="http://schemas.microsoft.com/office/powerpoint/2010/main" val="98389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1026" name="Picture 2" descr="Image result for england regions">
            <a:extLst>
              <a:ext uri="{FF2B5EF4-FFF2-40B4-BE49-F238E27FC236}">
                <a16:creationId xmlns:a16="http://schemas.microsoft.com/office/drawing/2014/main" id="{5BD26908-64CA-4CF3-B7CA-28D7F2D32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569" y="0"/>
            <a:ext cx="5706888" cy="68896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1C381B0-C178-49E4-A6C2-89D72B1EBDD1}"/>
              </a:ext>
            </a:extLst>
          </p:cNvPr>
          <p:cNvSpPr txBox="1"/>
          <p:nvPr/>
        </p:nvSpPr>
        <p:spPr>
          <a:xfrm>
            <a:off x="412348" y="1217491"/>
            <a:ext cx="6697112" cy="2751522"/>
          </a:xfrm>
          <a:prstGeom prst="rect">
            <a:avLst/>
          </a:prstGeom>
          <a:noFill/>
        </p:spPr>
        <p:txBody>
          <a:bodyPr wrap="square" rtlCol="0">
            <a:spAutoFit/>
          </a:bodyPr>
          <a:lstStyle/>
          <a:p>
            <a:pPr>
              <a:lnSpc>
                <a:spcPct val="120000"/>
              </a:lnSpc>
            </a:pPr>
            <a:r>
              <a:rPr lang="en-US" sz="1800" dirty="0">
                <a:latin typeface="Tahoma" panose="020B0604030504040204" pitchFamily="34" charset="0"/>
                <a:ea typeface="Tahoma" panose="020B0604030504040204" pitchFamily="34" charset="0"/>
                <a:cs typeface="Tahoma" panose="020B0604030504040204" pitchFamily="34" charset="0"/>
              </a:rPr>
              <a:t>- Dataset source: </a:t>
            </a:r>
            <a:r>
              <a:rPr lang="en-US" sz="1800" dirty="0">
                <a:latin typeface="Tahoma" panose="020B0604030504040204" pitchFamily="34" charset="0"/>
                <a:ea typeface="Tahoma" panose="020B0604030504040204" pitchFamily="34" charset="0"/>
                <a:cs typeface="Tahoma" panose="020B0604030504040204" pitchFamily="34" charset="0"/>
                <a:hlinkClick r:id="rId4"/>
              </a:rPr>
              <a:t>https://data.gov.uk/dataset/fe6c83aa-62aa-4a8c-94cc-225f47287225/unemployment-by-ethnicity</a:t>
            </a:r>
            <a:endParaRPr lang="en-US" sz="1800" dirty="0">
              <a:latin typeface="Tahoma" panose="020B0604030504040204" pitchFamily="34" charset="0"/>
              <a:ea typeface="Tahoma" panose="020B0604030504040204" pitchFamily="34" charset="0"/>
              <a:cs typeface="Tahoma" panose="020B0604030504040204" pitchFamily="34" charset="0"/>
            </a:endParaRPr>
          </a:p>
          <a:p>
            <a:pPr>
              <a:lnSpc>
                <a:spcPct val="120000"/>
              </a:lnSpc>
            </a:pPr>
            <a:endParaRPr lang="en-US" sz="1800" dirty="0">
              <a:latin typeface="Tahoma" panose="020B0604030504040204" pitchFamily="34" charset="0"/>
              <a:ea typeface="Tahoma" panose="020B0604030504040204" pitchFamily="34" charset="0"/>
              <a:cs typeface="Tahoma" panose="020B0604030504040204" pitchFamily="34" charset="0"/>
            </a:endParaRPr>
          </a:p>
          <a:p>
            <a:pPr>
              <a:lnSpc>
                <a:spcPct val="120000"/>
              </a:lnSpc>
            </a:pPr>
            <a:r>
              <a:rPr lang="en-US" sz="1800" dirty="0">
                <a:latin typeface="Tahoma" panose="020B0604030504040204" pitchFamily="34" charset="0"/>
                <a:ea typeface="Tahoma" panose="020B0604030504040204" pitchFamily="34" charset="0"/>
                <a:cs typeface="Tahoma" panose="020B0604030504040204" pitchFamily="34" charset="0"/>
              </a:rPr>
              <a:t>- Dataset dimension: 35,100 x 15 </a:t>
            </a:r>
          </a:p>
          <a:p>
            <a:pPr>
              <a:lnSpc>
                <a:spcPct val="120000"/>
              </a:lnSpc>
            </a:pPr>
            <a:r>
              <a:rPr lang="en-US" sz="1800" dirty="0">
                <a:latin typeface="Tahoma" panose="020B0604030504040204" pitchFamily="34" charset="0"/>
                <a:ea typeface="Tahoma" panose="020B0604030504040204" pitchFamily="34" charset="0"/>
                <a:cs typeface="Tahoma" panose="020B0604030504040204" pitchFamily="34" charset="0"/>
              </a:rPr>
              <a:t>  Containing statistic on the percentage of working age people (from 16 to 64 years old) who are unemployed, broken down by  ethnicity type, gender, age range from thousands investigations in different regions of the UK from 2004 to 2018.</a:t>
            </a:r>
          </a:p>
        </p:txBody>
      </p:sp>
      <p:pic>
        <p:nvPicPr>
          <p:cNvPr id="10" name="Picture 9">
            <a:extLst>
              <a:ext uri="{FF2B5EF4-FFF2-40B4-BE49-F238E27FC236}">
                <a16:creationId xmlns:a16="http://schemas.microsoft.com/office/drawing/2014/main" id="{33D40C62-7182-471E-9BFE-702D1AB26A74}"/>
              </a:ext>
            </a:extLst>
          </p:cNvPr>
          <p:cNvPicPr>
            <a:picLocks noChangeAspect="1"/>
          </p:cNvPicPr>
          <p:nvPr/>
        </p:nvPicPr>
        <p:blipFill>
          <a:blip r:embed="rId5"/>
          <a:stretch>
            <a:fillRect/>
          </a:stretch>
        </p:blipFill>
        <p:spPr>
          <a:xfrm>
            <a:off x="412348" y="4203318"/>
            <a:ext cx="6445652" cy="2416329"/>
          </a:xfrm>
          <a:prstGeom prst="rect">
            <a:avLst/>
          </a:prstGeom>
        </p:spPr>
      </p:pic>
      <p:sp>
        <p:nvSpPr>
          <p:cNvPr id="17" name="Shape 205">
            <a:extLst>
              <a:ext uri="{FF2B5EF4-FFF2-40B4-BE49-F238E27FC236}">
                <a16:creationId xmlns:a16="http://schemas.microsoft.com/office/drawing/2014/main" id="{19EABBC3-A246-4715-B230-2C30BAB5C7EC}"/>
              </a:ext>
            </a:extLst>
          </p:cNvPr>
          <p:cNvSpPr txBox="1"/>
          <p:nvPr/>
        </p:nvSpPr>
        <p:spPr>
          <a:xfrm>
            <a:off x="279996" y="153411"/>
            <a:ext cx="5967577" cy="1236756"/>
          </a:xfrm>
          <a:prstGeom prst="rect">
            <a:avLst/>
          </a:prstGeom>
          <a:noFill/>
          <a:ln>
            <a:noFill/>
          </a:ln>
        </p:spPr>
        <p:txBody>
          <a:bodyPr lIns="0" tIns="0" rIns="0" bIns="0" anchor="t" anchorCtr="0">
            <a:noAutofit/>
          </a:bodyPr>
          <a:lstStyle/>
          <a:p>
            <a:pPr fontAlgn="base"/>
            <a:r>
              <a:rPr lang="en-US" sz="4500" b="1" dirty="0">
                <a:latin typeface="Tahoma" panose="020B0604030504040204" pitchFamily="34" charset="0"/>
                <a:ea typeface="Tahoma" panose="020B0604030504040204" pitchFamily="34" charset="0"/>
                <a:cs typeface="Tahoma" panose="020B0604030504040204" pitchFamily="34" charset="0"/>
              </a:rPr>
              <a:t>Data extraction</a:t>
            </a:r>
          </a:p>
        </p:txBody>
      </p:sp>
      <p:cxnSp>
        <p:nvCxnSpPr>
          <p:cNvPr id="18" name="Straight Connector 17">
            <a:extLst>
              <a:ext uri="{FF2B5EF4-FFF2-40B4-BE49-F238E27FC236}">
                <a16:creationId xmlns:a16="http://schemas.microsoft.com/office/drawing/2014/main" id="{2F9AADF4-DAD2-4E33-9514-CEADF55D21AE}"/>
              </a:ext>
            </a:extLst>
          </p:cNvPr>
          <p:cNvCxnSpPr>
            <a:cxnSpLocks/>
          </p:cNvCxnSpPr>
          <p:nvPr/>
        </p:nvCxnSpPr>
        <p:spPr>
          <a:xfrm>
            <a:off x="0" y="986735"/>
            <a:ext cx="4872789"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A08760B-A73B-415C-A022-80CBEBA2918C}"/>
              </a:ext>
            </a:extLst>
          </p:cNvPr>
          <p:cNvSpPr txBox="1"/>
          <p:nvPr/>
        </p:nvSpPr>
        <p:spPr>
          <a:xfrm>
            <a:off x="279996" y="1140404"/>
            <a:ext cx="10203706" cy="5286062"/>
          </a:xfrm>
          <a:prstGeom prst="rect">
            <a:avLst/>
          </a:prstGeom>
          <a:noFill/>
        </p:spPr>
        <p:txBody>
          <a:bodyPr wrap="square" rtlCol="0">
            <a:spAutoFit/>
          </a:bodyPr>
          <a:lstStyle/>
          <a:p>
            <a:pPr>
              <a:lnSpc>
                <a:spcPct val="150000"/>
              </a:lnSpc>
            </a:pPr>
            <a:r>
              <a:rPr lang="en-US" sz="1500" dirty="0">
                <a:latin typeface="Tahoma" panose="020B0604030504040204" pitchFamily="34" charset="0"/>
                <a:ea typeface="Tahoma" panose="020B0604030504040204" pitchFamily="34" charset="0"/>
                <a:cs typeface="Tahoma" panose="020B0604030504040204" pitchFamily="34" charset="0"/>
              </a:rPr>
              <a:t>Measure		      1 unique value: “ Unemployed ”</a:t>
            </a:r>
          </a:p>
          <a:p>
            <a:pPr>
              <a:lnSpc>
                <a:spcPct val="150000"/>
              </a:lnSpc>
            </a:pPr>
            <a:r>
              <a:rPr lang="en-US" sz="1500" dirty="0" err="1">
                <a:latin typeface="Tahoma" panose="020B0604030504040204" pitchFamily="34" charset="0"/>
                <a:ea typeface="Tahoma" panose="020B0604030504040204" pitchFamily="34" charset="0"/>
                <a:cs typeface="Tahoma" panose="020B0604030504040204" pitchFamily="34" charset="0"/>
              </a:rPr>
              <a:t>Measure_type</a:t>
            </a:r>
            <a:r>
              <a:rPr lang="en-US" sz="1500" dirty="0">
                <a:latin typeface="Tahoma" panose="020B0604030504040204" pitchFamily="34" charset="0"/>
                <a:ea typeface="Tahoma" panose="020B0604030504040204" pitchFamily="34" charset="0"/>
                <a:cs typeface="Tahoma" panose="020B0604030504040204" pitchFamily="34" charset="0"/>
              </a:rPr>
              <a:t>    	      1 unique value“ Percentage of individual unemployed ”</a:t>
            </a:r>
          </a:p>
          <a:p>
            <a:pPr>
              <a:lnSpc>
                <a:spcPct val="150000"/>
              </a:lnSpc>
            </a:pPr>
            <a:r>
              <a:rPr lang="en-US" sz="1500" b="1" dirty="0">
                <a:latin typeface="Tahoma" panose="020B0604030504040204" pitchFamily="34" charset="0"/>
                <a:ea typeface="Tahoma" panose="020B0604030504040204" pitchFamily="34" charset="0"/>
                <a:cs typeface="Tahoma" panose="020B0604030504040204" pitchFamily="34" charset="0"/>
              </a:rPr>
              <a:t>Ethnicity</a:t>
            </a:r>
            <a:r>
              <a:rPr lang="en-US" sz="1500" dirty="0">
                <a:latin typeface="Tahoma" panose="020B0604030504040204" pitchFamily="34" charset="0"/>
                <a:ea typeface="Tahoma" panose="020B0604030504040204" pitchFamily="34" charset="0"/>
                <a:cs typeface="Tahoma" panose="020B0604030504040204" pitchFamily="34" charset="0"/>
              </a:rPr>
              <a:t>             	      13 unique ethnicity types</a:t>
            </a:r>
          </a:p>
          <a:p>
            <a:pPr>
              <a:lnSpc>
                <a:spcPct val="150000"/>
              </a:lnSpc>
            </a:pPr>
            <a:r>
              <a:rPr lang="en-US" sz="1500" dirty="0" err="1">
                <a:latin typeface="Tahoma" panose="020B0604030504040204" pitchFamily="34" charset="0"/>
                <a:ea typeface="Tahoma" panose="020B0604030504040204" pitchFamily="34" charset="0"/>
                <a:cs typeface="Tahoma" panose="020B0604030504040204" pitchFamily="34" charset="0"/>
              </a:rPr>
              <a:t>Ethnicity_type</a:t>
            </a:r>
            <a:r>
              <a:rPr lang="en-US" sz="1500" dirty="0">
                <a:latin typeface="Tahoma" panose="020B0604030504040204" pitchFamily="34" charset="0"/>
                <a:ea typeface="Tahoma" panose="020B0604030504040204" pitchFamily="34" charset="0"/>
                <a:cs typeface="Tahoma" panose="020B0604030504040204" pitchFamily="34" charset="0"/>
              </a:rPr>
              <a:t>     	      4 unique ethnicity classifications</a:t>
            </a:r>
          </a:p>
          <a:p>
            <a:pPr>
              <a:lnSpc>
                <a:spcPct val="150000"/>
              </a:lnSpc>
            </a:pPr>
            <a:r>
              <a:rPr lang="en-US" sz="1500" b="1" dirty="0">
                <a:latin typeface="Tahoma" panose="020B0604030504040204" pitchFamily="34" charset="0"/>
                <a:ea typeface="Tahoma" panose="020B0604030504040204" pitchFamily="34" charset="0"/>
                <a:cs typeface="Tahoma" panose="020B0604030504040204" pitchFamily="34" charset="0"/>
              </a:rPr>
              <a:t>Time</a:t>
            </a:r>
            <a:r>
              <a:rPr lang="en-US" sz="1500" dirty="0">
                <a:latin typeface="Tahoma" panose="020B0604030504040204" pitchFamily="34" charset="0"/>
                <a:ea typeface="Tahoma" panose="020B0604030504040204" pitchFamily="34" charset="0"/>
                <a:cs typeface="Tahoma" panose="020B0604030504040204" pitchFamily="34" charset="0"/>
              </a:rPr>
              <a:t>                   	      15 unique year values (from 2004 to 2019)</a:t>
            </a:r>
          </a:p>
          <a:p>
            <a:pPr>
              <a:lnSpc>
                <a:spcPct val="150000"/>
              </a:lnSpc>
            </a:pPr>
            <a:r>
              <a:rPr lang="en-US" sz="1500" dirty="0" err="1">
                <a:latin typeface="Tahoma" panose="020B0604030504040204" pitchFamily="34" charset="0"/>
                <a:ea typeface="Tahoma" panose="020B0604030504040204" pitchFamily="34" charset="0"/>
                <a:cs typeface="Tahoma" panose="020B0604030504040204" pitchFamily="34" charset="0"/>
              </a:rPr>
              <a:t>Time_Type</a:t>
            </a:r>
            <a:r>
              <a:rPr lang="en-US" sz="1500" dirty="0">
                <a:latin typeface="Tahoma" panose="020B0604030504040204" pitchFamily="34" charset="0"/>
                <a:ea typeface="Tahoma" panose="020B0604030504040204" pitchFamily="34" charset="0"/>
                <a:cs typeface="Tahoma" panose="020B0604030504040204" pitchFamily="34" charset="0"/>
              </a:rPr>
              <a:t>         	      1 unique value  “ Year “</a:t>
            </a:r>
          </a:p>
          <a:p>
            <a:pPr>
              <a:lnSpc>
                <a:spcPct val="150000"/>
              </a:lnSpc>
            </a:pPr>
            <a:r>
              <a:rPr lang="en-US" sz="1500" b="1" dirty="0">
                <a:latin typeface="Tahoma" panose="020B0604030504040204" pitchFamily="34" charset="0"/>
                <a:ea typeface="Tahoma" panose="020B0604030504040204" pitchFamily="34" charset="0"/>
                <a:cs typeface="Tahoma" panose="020B0604030504040204" pitchFamily="34" charset="0"/>
              </a:rPr>
              <a:t>Region</a:t>
            </a:r>
            <a:r>
              <a:rPr lang="en-US" sz="1500" dirty="0">
                <a:latin typeface="Tahoma" panose="020B0604030504040204" pitchFamily="34" charset="0"/>
                <a:ea typeface="Tahoma" panose="020B0604030504040204" pitchFamily="34" charset="0"/>
                <a:cs typeface="Tahoma" panose="020B0604030504040204" pitchFamily="34" charset="0"/>
              </a:rPr>
              <a:t>                	      12 unique name of region in UK</a:t>
            </a:r>
          </a:p>
          <a:p>
            <a:pPr>
              <a:lnSpc>
                <a:spcPct val="150000"/>
              </a:lnSpc>
            </a:pPr>
            <a:r>
              <a:rPr lang="en-US" sz="1500" b="1" dirty="0">
                <a:latin typeface="Tahoma" panose="020B0604030504040204" pitchFamily="34" charset="0"/>
                <a:ea typeface="Tahoma" panose="020B0604030504040204" pitchFamily="34" charset="0"/>
                <a:cs typeface="Tahoma" panose="020B0604030504040204" pitchFamily="34" charset="0"/>
              </a:rPr>
              <a:t>Age</a:t>
            </a:r>
            <a:r>
              <a:rPr lang="en-US" sz="1500" dirty="0">
                <a:latin typeface="Tahoma" panose="020B0604030504040204" pitchFamily="34" charset="0"/>
                <a:ea typeface="Tahoma" panose="020B0604030504040204" pitchFamily="34" charset="0"/>
                <a:cs typeface="Tahoma" panose="020B0604030504040204" pitchFamily="34" charset="0"/>
              </a:rPr>
              <a:t>                    	      5 unique age ranges: 16 – 24, 25 – 49, 50 – 64, 65+, All</a:t>
            </a:r>
          </a:p>
          <a:p>
            <a:pPr>
              <a:lnSpc>
                <a:spcPct val="150000"/>
              </a:lnSpc>
            </a:pPr>
            <a:r>
              <a:rPr lang="en-US" sz="1500" dirty="0" err="1">
                <a:latin typeface="Tahoma" panose="020B0604030504040204" pitchFamily="34" charset="0"/>
                <a:ea typeface="Tahoma" panose="020B0604030504040204" pitchFamily="34" charset="0"/>
                <a:cs typeface="Tahoma" panose="020B0604030504040204" pitchFamily="34" charset="0"/>
              </a:rPr>
              <a:t>Age_Type</a:t>
            </a:r>
            <a:r>
              <a:rPr lang="en-US" sz="1500" dirty="0">
                <a:latin typeface="Tahoma" panose="020B0604030504040204" pitchFamily="34" charset="0"/>
                <a:ea typeface="Tahoma" panose="020B0604030504040204" pitchFamily="34" charset="0"/>
                <a:cs typeface="Tahoma" panose="020B0604030504040204" pitchFamily="34" charset="0"/>
              </a:rPr>
              <a:t>           	      1 unique value: “ 16+ ”</a:t>
            </a:r>
          </a:p>
          <a:p>
            <a:pPr>
              <a:lnSpc>
                <a:spcPct val="150000"/>
              </a:lnSpc>
            </a:pPr>
            <a:r>
              <a:rPr lang="en-US" sz="1500" b="1" dirty="0">
                <a:latin typeface="Tahoma" panose="020B0604030504040204" pitchFamily="34" charset="0"/>
                <a:ea typeface="Tahoma" panose="020B0604030504040204" pitchFamily="34" charset="0"/>
                <a:cs typeface="Tahoma" panose="020B0604030504040204" pitchFamily="34" charset="0"/>
              </a:rPr>
              <a:t>Sex</a:t>
            </a:r>
            <a:r>
              <a:rPr lang="en-US" sz="1500" dirty="0">
                <a:latin typeface="Tahoma" panose="020B0604030504040204" pitchFamily="34" charset="0"/>
                <a:ea typeface="Tahoma" panose="020B0604030504040204" pitchFamily="34" charset="0"/>
                <a:cs typeface="Tahoma" panose="020B0604030504040204" pitchFamily="34" charset="0"/>
              </a:rPr>
              <a:t>                     	      3 unique genders: Women, Men, All</a:t>
            </a:r>
          </a:p>
          <a:p>
            <a:pPr>
              <a:lnSpc>
                <a:spcPct val="150000"/>
              </a:lnSpc>
            </a:pPr>
            <a:r>
              <a:rPr lang="en-US" sz="1500" b="1" dirty="0">
                <a:latin typeface="Tahoma" panose="020B0604030504040204" pitchFamily="34" charset="0"/>
                <a:ea typeface="Tahoma" panose="020B0604030504040204" pitchFamily="34" charset="0"/>
                <a:cs typeface="Tahoma" panose="020B0604030504040204" pitchFamily="34" charset="0"/>
              </a:rPr>
              <a:t>Value</a:t>
            </a:r>
            <a:r>
              <a:rPr lang="en-US" sz="1500" dirty="0">
                <a:latin typeface="Tahoma" panose="020B0604030504040204" pitchFamily="34" charset="0"/>
                <a:ea typeface="Tahoma" panose="020B0604030504040204" pitchFamily="34" charset="0"/>
                <a:cs typeface="Tahoma" panose="020B0604030504040204" pitchFamily="34" charset="0"/>
              </a:rPr>
              <a:t>                 	      Percentage of individual unemployed in the investigation</a:t>
            </a:r>
          </a:p>
          <a:p>
            <a:pPr>
              <a:lnSpc>
                <a:spcPct val="150000"/>
              </a:lnSpc>
            </a:pPr>
            <a:r>
              <a:rPr lang="en-US" sz="1500" b="1" dirty="0" err="1">
                <a:latin typeface="Tahoma" panose="020B0604030504040204" pitchFamily="34" charset="0"/>
                <a:ea typeface="Tahoma" panose="020B0604030504040204" pitchFamily="34" charset="0"/>
                <a:cs typeface="Tahoma" panose="020B0604030504040204" pitchFamily="34" charset="0"/>
              </a:rPr>
              <a:t>confidence_interval</a:t>
            </a:r>
            <a:r>
              <a:rPr lang="en-US" sz="1500" dirty="0">
                <a:latin typeface="Tahoma" panose="020B0604030504040204" pitchFamily="34" charset="0"/>
                <a:ea typeface="Tahoma" panose="020B0604030504040204" pitchFamily="34" charset="0"/>
                <a:cs typeface="Tahoma" panose="020B0604030504040204" pitchFamily="34" charset="0"/>
              </a:rPr>
              <a:t>     Confidence interval of “Value” variable</a:t>
            </a:r>
          </a:p>
          <a:p>
            <a:pPr>
              <a:lnSpc>
                <a:spcPct val="150000"/>
              </a:lnSpc>
            </a:pPr>
            <a:r>
              <a:rPr lang="en-US" sz="1500" b="1" dirty="0">
                <a:latin typeface="Tahoma" panose="020B0604030504040204" pitchFamily="34" charset="0"/>
                <a:ea typeface="Tahoma" panose="020B0604030504040204" pitchFamily="34" charset="0"/>
                <a:cs typeface="Tahoma" panose="020B0604030504040204" pitchFamily="34" charset="0"/>
              </a:rPr>
              <a:t>Numerator </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Numerator</a:t>
            </a:r>
            <a:r>
              <a:rPr lang="en-US" sz="1500" dirty="0">
                <a:latin typeface="Tahoma" panose="020B0604030504040204" pitchFamily="34" charset="0"/>
                <a:ea typeface="Tahoma" panose="020B0604030504040204" pitchFamily="34" charset="0"/>
                <a:cs typeface="Tahoma" panose="020B0604030504040204" pitchFamily="34" charset="0"/>
              </a:rPr>
              <a:t> of the equation to calculate unemployed percentage</a:t>
            </a:r>
          </a:p>
          <a:p>
            <a:pPr>
              <a:lnSpc>
                <a:spcPct val="150000"/>
              </a:lnSpc>
            </a:pPr>
            <a:r>
              <a:rPr lang="en-US" sz="1500" b="1" dirty="0">
                <a:latin typeface="Tahoma" panose="020B0604030504040204" pitchFamily="34" charset="0"/>
                <a:ea typeface="Tahoma" panose="020B0604030504040204" pitchFamily="34" charset="0"/>
                <a:cs typeface="Tahoma" panose="020B0604030504040204" pitchFamily="34" charset="0"/>
              </a:rPr>
              <a:t>denominator  </a:t>
            </a:r>
            <a:r>
              <a:rPr lang="en-US" sz="1500" dirty="0">
                <a:latin typeface="Tahoma" panose="020B0604030504040204" pitchFamily="34" charset="0"/>
                <a:ea typeface="Tahoma" panose="020B0604030504040204" pitchFamily="34" charset="0"/>
                <a:cs typeface="Tahoma" panose="020B0604030504040204" pitchFamily="34" charset="0"/>
              </a:rPr>
              <a:t>              Denomination of the equation to calculate unemployed percentage</a:t>
            </a:r>
          </a:p>
          <a:p>
            <a:pPr>
              <a:lnSpc>
                <a:spcPct val="150000"/>
              </a:lnSpc>
            </a:pPr>
            <a:r>
              <a:rPr lang="en-US" sz="1500" b="1" dirty="0" err="1">
                <a:latin typeface="Tahoma" panose="020B0604030504040204" pitchFamily="34" charset="0"/>
                <a:ea typeface="Tahoma" panose="020B0604030504040204" pitchFamily="34" charset="0"/>
                <a:cs typeface="Tahoma" panose="020B0604030504040204" pitchFamily="34" charset="0"/>
              </a:rPr>
              <a:t>samp_size</a:t>
            </a:r>
            <a:r>
              <a:rPr lang="en-US" sz="1500" b="1" dirty="0">
                <a:latin typeface="Tahoma" panose="020B0604030504040204" pitchFamily="34" charset="0"/>
                <a:ea typeface="Tahoma" panose="020B0604030504040204" pitchFamily="34" charset="0"/>
                <a:cs typeface="Tahoma" panose="020B0604030504040204" pitchFamily="34" charset="0"/>
              </a:rPr>
              <a:t> </a:t>
            </a:r>
            <a:r>
              <a:rPr lang="en-US" sz="1500" dirty="0">
                <a:latin typeface="Tahoma" panose="020B0604030504040204" pitchFamily="34" charset="0"/>
                <a:ea typeface="Tahoma" panose="020B0604030504040204" pitchFamily="34" charset="0"/>
                <a:cs typeface="Tahoma" panose="020B0604030504040204" pitchFamily="34" charset="0"/>
              </a:rPr>
              <a:t>                   Sample size of the investigation</a:t>
            </a:r>
          </a:p>
        </p:txBody>
      </p:sp>
      <p:sp>
        <p:nvSpPr>
          <p:cNvPr id="10" name="Shape 205">
            <a:extLst>
              <a:ext uri="{FF2B5EF4-FFF2-40B4-BE49-F238E27FC236}">
                <a16:creationId xmlns:a16="http://schemas.microsoft.com/office/drawing/2014/main" id="{0D99FB50-47C0-4F8E-89B0-FE4309DEA990}"/>
              </a:ext>
            </a:extLst>
          </p:cNvPr>
          <p:cNvSpPr txBox="1"/>
          <p:nvPr/>
        </p:nvSpPr>
        <p:spPr>
          <a:xfrm>
            <a:off x="279996" y="153411"/>
            <a:ext cx="5967577" cy="1236756"/>
          </a:xfrm>
          <a:prstGeom prst="rect">
            <a:avLst/>
          </a:prstGeom>
          <a:noFill/>
          <a:ln>
            <a:noFill/>
          </a:ln>
        </p:spPr>
        <p:txBody>
          <a:bodyPr lIns="0" tIns="0" rIns="0" bIns="0" anchor="t" anchorCtr="0">
            <a:noAutofit/>
          </a:bodyPr>
          <a:lstStyle/>
          <a:p>
            <a:pPr fontAlgn="base"/>
            <a:r>
              <a:rPr lang="en-US" sz="4500" b="1" dirty="0">
                <a:latin typeface="Tahoma" panose="020B0604030504040204" pitchFamily="34" charset="0"/>
                <a:ea typeface="Tahoma" panose="020B0604030504040204" pitchFamily="34" charset="0"/>
                <a:cs typeface="Tahoma" panose="020B0604030504040204" pitchFamily="34" charset="0"/>
              </a:rPr>
              <a:t>Data extraction</a:t>
            </a:r>
          </a:p>
        </p:txBody>
      </p:sp>
      <p:cxnSp>
        <p:nvCxnSpPr>
          <p:cNvPr id="11" name="Straight Connector 10">
            <a:extLst>
              <a:ext uri="{FF2B5EF4-FFF2-40B4-BE49-F238E27FC236}">
                <a16:creationId xmlns:a16="http://schemas.microsoft.com/office/drawing/2014/main" id="{A8C9BACF-DD0D-477C-9B34-7ADA1DB9DC8C}"/>
              </a:ext>
            </a:extLst>
          </p:cNvPr>
          <p:cNvCxnSpPr>
            <a:cxnSpLocks/>
          </p:cNvCxnSpPr>
          <p:nvPr/>
        </p:nvCxnSpPr>
        <p:spPr>
          <a:xfrm>
            <a:off x="0" y="986735"/>
            <a:ext cx="4872789"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802613F-513D-4B73-9C63-1D0074CF6C77}"/>
              </a:ext>
            </a:extLst>
          </p:cNvPr>
          <p:cNvPicPr>
            <a:picLocks noChangeAspect="1"/>
          </p:cNvPicPr>
          <p:nvPr/>
        </p:nvPicPr>
        <p:blipFill>
          <a:blip r:embed="rId2"/>
          <a:stretch>
            <a:fillRect/>
          </a:stretch>
        </p:blipFill>
        <p:spPr>
          <a:xfrm>
            <a:off x="3263784" y="316884"/>
            <a:ext cx="8634981" cy="6238887"/>
          </a:xfrm>
          <a:prstGeom prst="rect">
            <a:avLst/>
          </a:prstGeom>
        </p:spPr>
      </p:pic>
    </p:spTree>
    <p:extLst>
      <p:ext uri="{BB962C8B-B14F-4D97-AF65-F5344CB8AC3E}">
        <p14:creationId xmlns:p14="http://schemas.microsoft.com/office/powerpoint/2010/main" val="416786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unemployment">
            <a:extLst>
              <a:ext uri="{FF2B5EF4-FFF2-40B4-BE49-F238E27FC236}">
                <a16:creationId xmlns:a16="http://schemas.microsoft.com/office/drawing/2014/main" id="{B890A6E7-1949-405D-B70A-F00916BDE8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7694"/>
          <a:stretch/>
        </p:blipFill>
        <p:spPr bwMode="auto">
          <a:xfrm>
            <a:off x="0" y="14036"/>
            <a:ext cx="12192000" cy="69101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unemployment">
            <a:extLst>
              <a:ext uri="{FF2B5EF4-FFF2-40B4-BE49-F238E27FC236}">
                <a16:creationId xmlns:a16="http://schemas.microsoft.com/office/drawing/2014/main" id="{71736BBC-EC11-46C1-A83C-E81B77325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60" y="14035"/>
            <a:ext cx="11796679" cy="453390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C8BE5E0-9C4F-4339-898B-5F6AF60358F8}"/>
              </a:ext>
            </a:extLst>
          </p:cNvPr>
          <p:cNvSpPr/>
          <p:nvPr/>
        </p:nvSpPr>
        <p:spPr>
          <a:xfrm>
            <a:off x="0" y="3892124"/>
            <a:ext cx="12192000" cy="2585323"/>
          </a:xfrm>
          <a:prstGeom prst="rect">
            <a:avLst/>
          </a:prstGeom>
        </p:spPr>
        <p:txBody>
          <a:bodyPr wrap="square">
            <a:spAutoFit/>
          </a:bodyPr>
          <a:lstStyle/>
          <a:p>
            <a:pPr marL="457200" indent="-457200">
              <a:lnSpc>
                <a:spcPct val="200000"/>
              </a:lnSpc>
              <a:buFont typeface="Wingdings" pitchFamily="2" charset="2"/>
              <a:buChar char="Ø"/>
            </a:pPr>
            <a:r>
              <a:rPr lang="en-US" sz="2700" b="1" i="1" dirty="0">
                <a:solidFill>
                  <a:schemeClr val="tx1"/>
                </a:solidFill>
                <a:latin typeface="Tahoma" panose="020B0604030504040204" pitchFamily="34" charset="0"/>
                <a:ea typeface="Tahoma" panose="020B0604030504040204" pitchFamily="34" charset="0"/>
                <a:cs typeface="Tahoma" panose="020B0604030504040204" pitchFamily="34" charset="0"/>
                <a:sym typeface="Calibri"/>
              </a:rPr>
              <a:t>Learn about unemployment rate in the UK over last 15-year period</a:t>
            </a:r>
          </a:p>
          <a:p>
            <a:pPr marL="457200" lvl="0" indent="-457200">
              <a:lnSpc>
                <a:spcPct val="200000"/>
              </a:lnSpc>
              <a:buFont typeface="Wingdings" pitchFamily="2" charset="2"/>
              <a:buChar char="Ø"/>
            </a:pPr>
            <a:r>
              <a:rPr lang="en-US" sz="2700" b="1" i="1" dirty="0">
                <a:solidFill>
                  <a:schemeClr val="tx1"/>
                </a:solidFill>
                <a:latin typeface="Tahoma" panose="020B0604030504040204" pitchFamily="34" charset="0"/>
                <a:ea typeface="Tahoma" panose="020B0604030504040204" pitchFamily="34" charset="0"/>
                <a:cs typeface="Tahoma" panose="020B0604030504040204" pitchFamily="34" charset="0"/>
                <a:sym typeface="Calibri"/>
              </a:rPr>
              <a:t>What demographic and geographic elements effect unemployment rate the most?</a:t>
            </a:r>
          </a:p>
        </p:txBody>
      </p:sp>
    </p:spTree>
    <p:extLst>
      <p:ext uri="{BB962C8B-B14F-4D97-AF65-F5344CB8AC3E}">
        <p14:creationId xmlns:p14="http://schemas.microsoft.com/office/powerpoint/2010/main" val="173069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ADFB2D-81F8-462B-B1CB-91472CB75F35}"/>
              </a:ext>
            </a:extLst>
          </p:cNvPr>
          <p:cNvPicPr>
            <a:picLocks noChangeAspect="1"/>
          </p:cNvPicPr>
          <p:nvPr/>
        </p:nvPicPr>
        <p:blipFill>
          <a:blip r:embed="rId2"/>
          <a:stretch>
            <a:fillRect/>
          </a:stretch>
        </p:blipFill>
        <p:spPr>
          <a:xfrm>
            <a:off x="349189" y="2312436"/>
            <a:ext cx="5001536" cy="4594588"/>
          </a:xfrm>
          <a:prstGeom prst="rect">
            <a:avLst/>
          </a:prstGeom>
        </p:spPr>
      </p:pic>
      <p:sp>
        <p:nvSpPr>
          <p:cNvPr id="7" name="Shape 216">
            <a:extLst>
              <a:ext uri="{FF2B5EF4-FFF2-40B4-BE49-F238E27FC236}">
                <a16:creationId xmlns:a16="http://schemas.microsoft.com/office/drawing/2014/main" id="{2BCD8B06-AC81-4C37-82EE-BB277DF3C004}"/>
              </a:ext>
            </a:extLst>
          </p:cNvPr>
          <p:cNvSpPr txBox="1"/>
          <p:nvPr/>
        </p:nvSpPr>
        <p:spPr>
          <a:xfrm>
            <a:off x="144379" y="1194654"/>
            <a:ext cx="4572000" cy="594360"/>
          </a:xfrm>
          <a:prstGeom prst="rect">
            <a:avLst/>
          </a:prstGeom>
          <a:solidFill>
            <a:schemeClr val="accent1"/>
          </a:solidFill>
          <a:ln>
            <a:solidFill>
              <a:schemeClr val="bg2">
                <a:lumMod val="95000"/>
              </a:schemeClr>
            </a:solidFill>
          </a:ln>
          <a:effectLst>
            <a:glow rad="190500">
              <a:schemeClr val="tx1">
                <a:lumMod val="40000"/>
                <a:lumOff val="60000"/>
                <a:alpha val="89000"/>
              </a:schemeClr>
            </a:glow>
          </a:effectLst>
        </p:spPr>
        <p:txBody>
          <a:bodyPr lIns="0" tIns="0" rIns="0" bIns="0" anchor="ctr" anchorCtr="0">
            <a:noAutofit/>
          </a:bodyPr>
          <a:lstStyle/>
          <a:p>
            <a:pPr algn="ctr" fontAlgn="base"/>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Dropping columns</a:t>
            </a:r>
          </a:p>
        </p:txBody>
      </p:sp>
      <p:pic>
        <p:nvPicPr>
          <p:cNvPr id="8" name="Picture 7">
            <a:extLst>
              <a:ext uri="{FF2B5EF4-FFF2-40B4-BE49-F238E27FC236}">
                <a16:creationId xmlns:a16="http://schemas.microsoft.com/office/drawing/2014/main" id="{A76F7857-373C-4A34-97E4-0ADD2A0D552C}"/>
              </a:ext>
            </a:extLst>
          </p:cNvPr>
          <p:cNvPicPr>
            <a:picLocks noChangeAspect="1"/>
          </p:cNvPicPr>
          <p:nvPr/>
        </p:nvPicPr>
        <p:blipFill rotWithShape="1">
          <a:blip r:embed="rId3"/>
          <a:srcRect r="13491" b="5748"/>
          <a:stretch/>
        </p:blipFill>
        <p:spPr>
          <a:xfrm>
            <a:off x="5008406" y="317239"/>
            <a:ext cx="7251450" cy="1695556"/>
          </a:xfrm>
          <a:prstGeom prst="rect">
            <a:avLst/>
          </a:prstGeom>
        </p:spPr>
      </p:pic>
      <p:pic>
        <p:nvPicPr>
          <p:cNvPr id="9" name="Picture 8">
            <a:extLst>
              <a:ext uri="{FF2B5EF4-FFF2-40B4-BE49-F238E27FC236}">
                <a16:creationId xmlns:a16="http://schemas.microsoft.com/office/drawing/2014/main" id="{0DCFF002-3271-407C-BBBB-5E69A39CDD62}"/>
              </a:ext>
            </a:extLst>
          </p:cNvPr>
          <p:cNvPicPr>
            <a:picLocks noChangeAspect="1"/>
          </p:cNvPicPr>
          <p:nvPr/>
        </p:nvPicPr>
        <p:blipFill>
          <a:blip r:embed="rId4"/>
          <a:stretch>
            <a:fillRect/>
          </a:stretch>
        </p:blipFill>
        <p:spPr>
          <a:xfrm>
            <a:off x="6876511" y="2225122"/>
            <a:ext cx="4783087" cy="3863775"/>
          </a:xfrm>
          <a:prstGeom prst="rect">
            <a:avLst/>
          </a:prstGeom>
        </p:spPr>
      </p:pic>
      <p:sp>
        <p:nvSpPr>
          <p:cNvPr id="10" name="Arrow: Right 9">
            <a:extLst>
              <a:ext uri="{FF2B5EF4-FFF2-40B4-BE49-F238E27FC236}">
                <a16:creationId xmlns:a16="http://schemas.microsoft.com/office/drawing/2014/main" id="{185DE3F1-01E4-40FB-8BC4-64FE4EC70670}"/>
              </a:ext>
            </a:extLst>
          </p:cNvPr>
          <p:cNvSpPr/>
          <p:nvPr/>
        </p:nvSpPr>
        <p:spPr>
          <a:xfrm>
            <a:off x="5528929" y="4157009"/>
            <a:ext cx="1029200" cy="635775"/>
          </a:xfrm>
          <a:prstGeom prst="rightArrow">
            <a:avLst/>
          </a:prstGeom>
          <a:solidFill>
            <a:schemeClr val="tx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hape 205">
            <a:extLst>
              <a:ext uri="{FF2B5EF4-FFF2-40B4-BE49-F238E27FC236}">
                <a16:creationId xmlns:a16="http://schemas.microsoft.com/office/drawing/2014/main" id="{B93EA848-2C76-47F5-B20D-AE02A6FADCF2}"/>
              </a:ext>
            </a:extLst>
          </p:cNvPr>
          <p:cNvSpPr txBox="1"/>
          <p:nvPr/>
        </p:nvSpPr>
        <p:spPr>
          <a:xfrm>
            <a:off x="279996" y="153411"/>
            <a:ext cx="5967577" cy="1236756"/>
          </a:xfrm>
          <a:prstGeom prst="rect">
            <a:avLst/>
          </a:prstGeom>
          <a:noFill/>
          <a:ln>
            <a:noFill/>
          </a:ln>
        </p:spPr>
        <p:txBody>
          <a:bodyPr lIns="0" tIns="0" rIns="0" bIns="0" anchor="t" anchorCtr="0">
            <a:noAutofit/>
          </a:bodyPr>
          <a:lstStyle/>
          <a:p>
            <a:pPr fontAlgn="base"/>
            <a:r>
              <a:rPr lang="en-US" sz="4500" b="1" dirty="0">
                <a:latin typeface="Tahoma" panose="020B0604030504040204" pitchFamily="34" charset="0"/>
                <a:ea typeface="Tahoma" panose="020B0604030504040204" pitchFamily="34" charset="0"/>
                <a:cs typeface="Tahoma" panose="020B0604030504040204" pitchFamily="34" charset="0"/>
              </a:rPr>
              <a:t>Data cleansing</a:t>
            </a:r>
          </a:p>
        </p:txBody>
      </p:sp>
      <p:cxnSp>
        <p:nvCxnSpPr>
          <p:cNvPr id="13" name="Straight Connector 12">
            <a:extLst>
              <a:ext uri="{FF2B5EF4-FFF2-40B4-BE49-F238E27FC236}">
                <a16:creationId xmlns:a16="http://schemas.microsoft.com/office/drawing/2014/main" id="{A734152E-9E24-4326-BED6-5601330676BB}"/>
              </a:ext>
            </a:extLst>
          </p:cNvPr>
          <p:cNvCxnSpPr>
            <a:cxnSpLocks/>
          </p:cNvCxnSpPr>
          <p:nvPr/>
        </p:nvCxnSpPr>
        <p:spPr>
          <a:xfrm>
            <a:off x="0" y="986735"/>
            <a:ext cx="487278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5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5490E2-449A-4B37-AB6C-B4CEDC37AA03}"/>
              </a:ext>
            </a:extLst>
          </p:cNvPr>
          <p:cNvPicPr>
            <a:picLocks noChangeAspect="1"/>
          </p:cNvPicPr>
          <p:nvPr/>
        </p:nvPicPr>
        <p:blipFill rotWithShape="1">
          <a:blip r:embed="rId2"/>
          <a:srcRect l="206"/>
          <a:stretch/>
        </p:blipFill>
        <p:spPr>
          <a:xfrm>
            <a:off x="412347" y="2183182"/>
            <a:ext cx="11487115" cy="1752061"/>
          </a:xfrm>
          <a:prstGeom prst="rect">
            <a:avLst/>
          </a:prstGeom>
        </p:spPr>
      </p:pic>
      <p:sp>
        <p:nvSpPr>
          <p:cNvPr id="6" name="TextBox 5">
            <a:extLst>
              <a:ext uri="{FF2B5EF4-FFF2-40B4-BE49-F238E27FC236}">
                <a16:creationId xmlns:a16="http://schemas.microsoft.com/office/drawing/2014/main" id="{1C1432C7-59D9-4EB6-859B-D69E25AC3925}"/>
              </a:ext>
            </a:extLst>
          </p:cNvPr>
          <p:cNvSpPr txBox="1"/>
          <p:nvPr/>
        </p:nvSpPr>
        <p:spPr>
          <a:xfrm>
            <a:off x="786064" y="4539916"/>
            <a:ext cx="5593862" cy="2122184"/>
          </a:xfrm>
          <a:prstGeom prst="rect">
            <a:avLst/>
          </a:prstGeom>
          <a:noFill/>
        </p:spPr>
        <p:txBody>
          <a:bodyPr wrap="square" rtlCol="0">
            <a:spAutoFit/>
          </a:bodyPr>
          <a:lstStyle/>
          <a:p>
            <a:pPr>
              <a:lnSpc>
                <a:spcPct val="120000"/>
              </a:lnSpc>
            </a:pPr>
            <a:r>
              <a:rPr lang="en-US" sz="3800" b="1" dirty="0">
                <a:latin typeface="Tahoma" panose="020B0604030504040204" pitchFamily="34" charset="0"/>
                <a:ea typeface="Tahoma" panose="020B0604030504040204" pitchFamily="34" charset="0"/>
                <a:cs typeface="Tahoma" panose="020B0604030504040204" pitchFamily="34" charset="0"/>
              </a:rPr>
              <a:t>  ? 			  </a:t>
            </a:r>
            <a:r>
              <a:rPr lang="en-US" sz="3800" b="1" dirty="0" err="1">
                <a:latin typeface="Tahoma" panose="020B0604030504040204" pitchFamily="34" charset="0"/>
                <a:ea typeface="Tahoma" panose="020B0604030504040204" pitchFamily="34" charset="0"/>
                <a:cs typeface="Tahoma" panose="020B0604030504040204" pitchFamily="34" charset="0"/>
              </a:rPr>
              <a:t>NaN</a:t>
            </a:r>
            <a:endParaRPr lang="en-US" sz="3800" b="1" dirty="0">
              <a:latin typeface="Tahoma" panose="020B0604030504040204" pitchFamily="34" charset="0"/>
              <a:ea typeface="Tahoma" panose="020B0604030504040204" pitchFamily="34" charset="0"/>
              <a:cs typeface="Tahoma" panose="020B0604030504040204" pitchFamily="34" charset="0"/>
            </a:endParaRPr>
          </a:p>
          <a:p>
            <a:pPr>
              <a:lnSpc>
                <a:spcPct val="120000"/>
              </a:lnSpc>
            </a:pPr>
            <a:r>
              <a:rPr lang="en-US" sz="3800" b="1" dirty="0">
                <a:latin typeface="Tahoma" panose="020B0604030504040204" pitchFamily="34" charset="0"/>
                <a:ea typeface="Tahoma" panose="020B0604030504040204" pitchFamily="34" charset="0"/>
                <a:cs typeface="Tahoma" panose="020B0604030504040204" pitchFamily="34" charset="0"/>
              </a:rPr>
              <a:t>  -			  </a:t>
            </a:r>
            <a:r>
              <a:rPr lang="en-US" sz="3800" b="1" dirty="0" err="1">
                <a:latin typeface="Tahoma" panose="020B0604030504040204" pitchFamily="34" charset="0"/>
                <a:ea typeface="Tahoma" panose="020B0604030504040204" pitchFamily="34" charset="0"/>
                <a:cs typeface="Tahoma" panose="020B0604030504040204" pitchFamily="34" charset="0"/>
              </a:rPr>
              <a:t>NaN</a:t>
            </a:r>
            <a:endParaRPr lang="en-US" sz="3800" b="1" dirty="0">
              <a:latin typeface="Tahoma" panose="020B0604030504040204" pitchFamily="34" charset="0"/>
              <a:ea typeface="Tahoma" panose="020B0604030504040204" pitchFamily="34" charset="0"/>
              <a:cs typeface="Tahoma" panose="020B0604030504040204" pitchFamily="34" charset="0"/>
            </a:endParaRPr>
          </a:p>
          <a:p>
            <a:pPr>
              <a:lnSpc>
                <a:spcPct val="120000"/>
              </a:lnSpc>
            </a:pPr>
            <a:r>
              <a:rPr lang="en-US" sz="3800" b="1" dirty="0">
                <a:latin typeface="Tahoma" panose="020B0604030504040204" pitchFamily="34" charset="0"/>
                <a:ea typeface="Tahoma" panose="020B0604030504040204" pitchFamily="34" charset="0"/>
                <a:cs typeface="Tahoma" panose="020B0604030504040204" pitchFamily="34" charset="0"/>
              </a:rPr>
              <a:t>object		  float</a:t>
            </a:r>
          </a:p>
        </p:txBody>
      </p:sp>
      <p:sp>
        <p:nvSpPr>
          <p:cNvPr id="11" name="Arrow: Right 10">
            <a:extLst>
              <a:ext uri="{FF2B5EF4-FFF2-40B4-BE49-F238E27FC236}">
                <a16:creationId xmlns:a16="http://schemas.microsoft.com/office/drawing/2014/main" id="{63413A6C-DABF-4F49-A730-02E014FDD9EE}"/>
              </a:ext>
            </a:extLst>
          </p:cNvPr>
          <p:cNvSpPr/>
          <p:nvPr/>
        </p:nvSpPr>
        <p:spPr>
          <a:xfrm>
            <a:off x="2342148" y="4748463"/>
            <a:ext cx="818148" cy="30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A2C9ABA5-D7D9-42CD-ABA6-77887C39A21E}"/>
              </a:ext>
            </a:extLst>
          </p:cNvPr>
          <p:cNvSpPr/>
          <p:nvPr/>
        </p:nvSpPr>
        <p:spPr>
          <a:xfrm>
            <a:off x="2574759" y="5470327"/>
            <a:ext cx="818148" cy="30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09098F9E-4421-4FDB-914F-1EE121769CF4}"/>
              </a:ext>
            </a:extLst>
          </p:cNvPr>
          <p:cNvSpPr/>
          <p:nvPr/>
        </p:nvSpPr>
        <p:spPr>
          <a:xfrm>
            <a:off x="2738367" y="6208962"/>
            <a:ext cx="818148" cy="30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216">
            <a:extLst>
              <a:ext uri="{FF2B5EF4-FFF2-40B4-BE49-F238E27FC236}">
                <a16:creationId xmlns:a16="http://schemas.microsoft.com/office/drawing/2014/main" id="{1ACBF111-F299-4C55-BF20-2DE11AC4688A}"/>
              </a:ext>
            </a:extLst>
          </p:cNvPr>
          <p:cNvSpPr txBox="1"/>
          <p:nvPr/>
        </p:nvSpPr>
        <p:spPr>
          <a:xfrm>
            <a:off x="144379" y="1194654"/>
            <a:ext cx="4572000" cy="594360"/>
          </a:xfrm>
          <a:prstGeom prst="rect">
            <a:avLst/>
          </a:prstGeom>
          <a:solidFill>
            <a:schemeClr val="accent1"/>
          </a:solidFill>
          <a:ln>
            <a:solidFill>
              <a:schemeClr val="bg2">
                <a:lumMod val="95000"/>
              </a:schemeClr>
            </a:solidFill>
          </a:ln>
          <a:effectLst>
            <a:glow rad="190500">
              <a:schemeClr val="tx1">
                <a:lumMod val="40000"/>
                <a:lumOff val="60000"/>
                <a:alpha val="89000"/>
              </a:schemeClr>
            </a:glow>
          </a:effectLst>
        </p:spPr>
        <p:txBody>
          <a:bodyPr lIns="0" tIns="0" rIns="0" bIns="0" anchor="ctr" anchorCtr="0">
            <a:noAutofit/>
          </a:bodyPr>
          <a:lstStyle/>
          <a:p>
            <a:pPr algn="ctr" fontAlgn="base"/>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Converting data types</a:t>
            </a:r>
          </a:p>
        </p:txBody>
      </p:sp>
      <p:sp>
        <p:nvSpPr>
          <p:cNvPr id="16" name="TextBox 15">
            <a:extLst>
              <a:ext uri="{FF2B5EF4-FFF2-40B4-BE49-F238E27FC236}">
                <a16:creationId xmlns:a16="http://schemas.microsoft.com/office/drawing/2014/main" id="{685AC5B0-BE4D-40E1-80D7-88BFFF88701C}"/>
              </a:ext>
            </a:extLst>
          </p:cNvPr>
          <p:cNvSpPr txBox="1"/>
          <p:nvPr/>
        </p:nvSpPr>
        <p:spPr>
          <a:xfrm>
            <a:off x="7311508" y="4706234"/>
            <a:ext cx="3219630" cy="1815882"/>
          </a:xfrm>
          <a:prstGeom prst="rect">
            <a:avLst/>
          </a:prstGeom>
          <a:noFill/>
        </p:spPr>
        <p:txBody>
          <a:bodyPr wrap="square" rtlCol="0">
            <a:spAutoFit/>
          </a:bodyPr>
          <a:lstStyle/>
          <a:p>
            <a:r>
              <a:rPr lang="en-US" sz="2800" b="1" dirty="0">
                <a:solidFill>
                  <a:schemeClr val="tx2">
                    <a:lumMod val="50000"/>
                  </a:schemeClr>
                </a:solidFill>
                <a:latin typeface="Tahoma" panose="020B0604030504040204" pitchFamily="34" charset="0"/>
                <a:ea typeface="Tahoma" panose="020B0604030504040204" pitchFamily="34" charset="0"/>
                <a:cs typeface="Tahoma" panose="020B0604030504040204" pitchFamily="34" charset="0"/>
              </a:rPr>
              <a:t>‘ Value ’</a:t>
            </a:r>
          </a:p>
          <a:p>
            <a:r>
              <a:rPr lang="en-US" sz="2800" b="1" dirty="0">
                <a:solidFill>
                  <a:schemeClr val="tx2">
                    <a:lumMod val="50000"/>
                  </a:schemeClr>
                </a:solidFill>
                <a:latin typeface="Tahoma" panose="020B0604030504040204" pitchFamily="34" charset="0"/>
                <a:ea typeface="Tahoma" panose="020B0604030504040204" pitchFamily="34" charset="0"/>
                <a:cs typeface="Tahoma" panose="020B0604030504040204" pitchFamily="34" charset="0"/>
              </a:rPr>
              <a:t>‘ Numerator ’</a:t>
            </a:r>
          </a:p>
          <a:p>
            <a:r>
              <a:rPr lang="en-US" sz="2800" b="1" dirty="0">
                <a:solidFill>
                  <a:schemeClr val="tx2">
                    <a:lumMod val="50000"/>
                  </a:schemeClr>
                </a:solidFill>
                <a:latin typeface="Tahoma" panose="020B0604030504040204" pitchFamily="34" charset="0"/>
                <a:ea typeface="Tahoma" panose="020B0604030504040204" pitchFamily="34" charset="0"/>
                <a:cs typeface="Tahoma" panose="020B0604030504040204" pitchFamily="34" charset="0"/>
              </a:rPr>
              <a:t>‘ denominator ’</a:t>
            </a:r>
          </a:p>
          <a:p>
            <a:r>
              <a:rPr lang="en-US" sz="2800" b="1" dirty="0">
                <a:solidFill>
                  <a:schemeClr val="tx2">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chemeClr val="tx2">
                    <a:lumMod val="50000"/>
                  </a:schemeClr>
                </a:solidFill>
                <a:latin typeface="Tahoma" panose="020B0604030504040204" pitchFamily="34" charset="0"/>
                <a:ea typeface="Tahoma" panose="020B0604030504040204" pitchFamily="34" charset="0"/>
                <a:cs typeface="Tahoma" panose="020B0604030504040204" pitchFamily="34" charset="0"/>
              </a:rPr>
              <a:t>samp_size</a:t>
            </a:r>
            <a:r>
              <a:rPr lang="en-US" sz="2800" b="1" dirty="0">
                <a:solidFill>
                  <a:schemeClr val="tx2">
                    <a:lumMod val="50000"/>
                  </a:schemeClr>
                </a:solidFill>
                <a:latin typeface="Tahoma" panose="020B0604030504040204" pitchFamily="34" charset="0"/>
                <a:ea typeface="Tahoma" panose="020B0604030504040204" pitchFamily="34" charset="0"/>
                <a:cs typeface="Tahoma" panose="020B0604030504040204" pitchFamily="34" charset="0"/>
              </a:rPr>
              <a:t> ’</a:t>
            </a:r>
          </a:p>
        </p:txBody>
      </p:sp>
      <p:pic>
        <p:nvPicPr>
          <p:cNvPr id="14" name="Picture 13">
            <a:extLst>
              <a:ext uri="{FF2B5EF4-FFF2-40B4-BE49-F238E27FC236}">
                <a16:creationId xmlns:a16="http://schemas.microsoft.com/office/drawing/2014/main" id="{511FE05C-D092-4FEB-9BBE-DC73B2946415}"/>
              </a:ext>
            </a:extLst>
          </p:cNvPr>
          <p:cNvPicPr>
            <a:picLocks noChangeAspect="1"/>
          </p:cNvPicPr>
          <p:nvPr/>
        </p:nvPicPr>
        <p:blipFill>
          <a:blip r:embed="rId3"/>
          <a:stretch>
            <a:fillRect/>
          </a:stretch>
        </p:blipFill>
        <p:spPr>
          <a:xfrm>
            <a:off x="5467552" y="914753"/>
            <a:ext cx="6663086" cy="5789836"/>
          </a:xfrm>
          <a:prstGeom prst="rect">
            <a:avLst/>
          </a:prstGeom>
        </p:spPr>
      </p:pic>
      <p:sp>
        <p:nvSpPr>
          <p:cNvPr id="21" name="Shape 205">
            <a:extLst>
              <a:ext uri="{FF2B5EF4-FFF2-40B4-BE49-F238E27FC236}">
                <a16:creationId xmlns:a16="http://schemas.microsoft.com/office/drawing/2014/main" id="{68BBA8FB-307A-465A-A7EC-DF04E84986E1}"/>
              </a:ext>
            </a:extLst>
          </p:cNvPr>
          <p:cNvSpPr txBox="1"/>
          <p:nvPr/>
        </p:nvSpPr>
        <p:spPr>
          <a:xfrm>
            <a:off x="279996" y="153411"/>
            <a:ext cx="5967577" cy="1236756"/>
          </a:xfrm>
          <a:prstGeom prst="rect">
            <a:avLst/>
          </a:prstGeom>
          <a:noFill/>
          <a:ln>
            <a:noFill/>
          </a:ln>
        </p:spPr>
        <p:txBody>
          <a:bodyPr lIns="0" tIns="0" rIns="0" bIns="0" anchor="t" anchorCtr="0">
            <a:noAutofit/>
          </a:bodyPr>
          <a:lstStyle/>
          <a:p>
            <a:pPr fontAlgn="base"/>
            <a:r>
              <a:rPr lang="en-US" sz="4500" b="1" dirty="0">
                <a:latin typeface="Tahoma" panose="020B0604030504040204" pitchFamily="34" charset="0"/>
                <a:ea typeface="Tahoma" panose="020B0604030504040204" pitchFamily="34" charset="0"/>
                <a:cs typeface="Tahoma" panose="020B0604030504040204" pitchFamily="34" charset="0"/>
              </a:rPr>
              <a:t>Data cleansing</a:t>
            </a:r>
          </a:p>
        </p:txBody>
      </p:sp>
      <p:cxnSp>
        <p:nvCxnSpPr>
          <p:cNvPr id="22" name="Straight Connector 21">
            <a:extLst>
              <a:ext uri="{FF2B5EF4-FFF2-40B4-BE49-F238E27FC236}">
                <a16:creationId xmlns:a16="http://schemas.microsoft.com/office/drawing/2014/main" id="{5487BE09-4C51-460F-BF2A-99747DF39505}"/>
              </a:ext>
            </a:extLst>
          </p:cNvPr>
          <p:cNvCxnSpPr>
            <a:cxnSpLocks/>
          </p:cNvCxnSpPr>
          <p:nvPr/>
        </p:nvCxnSpPr>
        <p:spPr>
          <a:xfrm>
            <a:off x="0" y="986735"/>
            <a:ext cx="487278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5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2" grpId="0" animBg="1"/>
      <p:bldP spid="13"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216">
            <a:extLst>
              <a:ext uri="{FF2B5EF4-FFF2-40B4-BE49-F238E27FC236}">
                <a16:creationId xmlns:a16="http://schemas.microsoft.com/office/drawing/2014/main" id="{3891A9FF-C2E1-411A-BC3C-E0E0E7C55662}"/>
              </a:ext>
            </a:extLst>
          </p:cNvPr>
          <p:cNvSpPr txBox="1"/>
          <p:nvPr/>
        </p:nvSpPr>
        <p:spPr>
          <a:xfrm>
            <a:off x="144379" y="1194654"/>
            <a:ext cx="4572000" cy="594360"/>
          </a:xfrm>
          <a:prstGeom prst="rect">
            <a:avLst/>
          </a:prstGeom>
          <a:solidFill>
            <a:schemeClr val="accent1"/>
          </a:solidFill>
          <a:ln>
            <a:solidFill>
              <a:schemeClr val="bg2">
                <a:lumMod val="95000"/>
              </a:schemeClr>
            </a:solidFill>
          </a:ln>
          <a:effectLst>
            <a:glow rad="190500">
              <a:schemeClr val="tx1">
                <a:lumMod val="40000"/>
                <a:lumOff val="60000"/>
                <a:alpha val="89000"/>
              </a:schemeClr>
            </a:glow>
          </a:effectLst>
        </p:spPr>
        <p:txBody>
          <a:bodyPr lIns="0" tIns="0" rIns="0" bIns="0" anchor="ctr" anchorCtr="0">
            <a:noAutofit/>
          </a:bodyPr>
          <a:lstStyle/>
          <a:p>
            <a:pPr algn="ctr" fontAlgn="base"/>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Replacing missing values</a:t>
            </a:r>
          </a:p>
        </p:txBody>
      </p:sp>
      <p:sp>
        <p:nvSpPr>
          <p:cNvPr id="12" name="Shape 205">
            <a:extLst>
              <a:ext uri="{FF2B5EF4-FFF2-40B4-BE49-F238E27FC236}">
                <a16:creationId xmlns:a16="http://schemas.microsoft.com/office/drawing/2014/main" id="{EE517042-801D-4F2B-89CE-77CA4766EAB5}"/>
              </a:ext>
            </a:extLst>
          </p:cNvPr>
          <p:cNvSpPr txBox="1"/>
          <p:nvPr/>
        </p:nvSpPr>
        <p:spPr>
          <a:xfrm>
            <a:off x="279996" y="153411"/>
            <a:ext cx="5967577" cy="1236756"/>
          </a:xfrm>
          <a:prstGeom prst="rect">
            <a:avLst/>
          </a:prstGeom>
          <a:noFill/>
          <a:ln>
            <a:noFill/>
          </a:ln>
        </p:spPr>
        <p:txBody>
          <a:bodyPr lIns="0" tIns="0" rIns="0" bIns="0" anchor="t" anchorCtr="0">
            <a:noAutofit/>
          </a:bodyPr>
          <a:lstStyle/>
          <a:p>
            <a:pPr fontAlgn="base"/>
            <a:r>
              <a:rPr lang="en-US" sz="4500" b="1" dirty="0">
                <a:latin typeface="Tahoma" panose="020B0604030504040204" pitchFamily="34" charset="0"/>
                <a:ea typeface="Tahoma" panose="020B0604030504040204" pitchFamily="34" charset="0"/>
                <a:cs typeface="Tahoma" panose="020B0604030504040204" pitchFamily="34" charset="0"/>
              </a:rPr>
              <a:t>Data cleansing</a:t>
            </a:r>
          </a:p>
        </p:txBody>
      </p:sp>
      <p:cxnSp>
        <p:nvCxnSpPr>
          <p:cNvPr id="13" name="Straight Connector 12">
            <a:extLst>
              <a:ext uri="{FF2B5EF4-FFF2-40B4-BE49-F238E27FC236}">
                <a16:creationId xmlns:a16="http://schemas.microsoft.com/office/drawing/2014/main" id="{9590F674-C74D-4869-855F-5BA425CE7904}"/>
              </a:ext>
            </a:extLst>
          </p:cNvPr>
          <p:cNvCxnSpPr>
            <a:cxnSpLocks/>
          </p:cNvCxnSpPr>
          <p:nvPr/>
        </p:nvCxnSpPr>
        <p:spPr>
          <a:xfrm>
            <a:off x="0" y="986735"/>
            <a:ext cx="4872789"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639" y="2056264"/>
            <a:ext cx="11308353" cy="108927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39" y="3461084"/>
            <a:ext cx="7693506" cy="845740"/>
          </a:xfrm>
          <a:prstGeom prst="rect">
            <a:avLst/>
          </a:prstGeom>
        </p:spPr>
      </p:pic>
      <p:sp>
        <p:nvSpPr>
          <p:cNvPr id="5" name="TextBox 4"/>
          <p:cNvSpPr txBox="1"/>
          <p:nvPr/>
        </p:nvSpPr>
        <p:spPr>
          <a:xfrm>
            <a:off x="5340775" y="311227"/>
            <a:ext cx="6759786" cy="1477328"/>
          </a:xfrm>
          <a:prstGeom prst="rect">
            <a:avLst/>
          </a:prstGeom>
          <a:noFill/>
        </p:spPr>
        <p:txBody>
          <a:bodyPr wrap="square" rtlCol="0">
            <a:spAutoFit/>
          </a:bodyPr>
          <a:lstStyle/>
          <a:p>
            <a:r>
              <a:rPr lang="en-US" sz="1800" b="1" dirty="0">
                <a:latin typeface="Tahoma" panose="020B0604030504040204" pitchFamily="34" charset="0"/>
                <a:ea typeface="Tahoma" panose="020B0604030504040204" pitchFamily="34" charset="0"/>
                <a:cs typeface="Tahoma" panose="020B0604030504040204" pitchFamily="34" charset="0"/>
              </a:rPr>
              <a:t>		all null values</a:t>
            </a:r>
          </a:p>
          <a:p>
            <a:endParaRPr lang="en-US" sz="1800" b="1" dirty="0">
              <a:latin typeface="Tahoma" panose="020B0604030504040204" pitchFamily="34" charset="0"/>
              <a:ea typeface="Tahoma" panose="020B0604030504040204" pitchFamily="34" charset="0"/>
              <a:cs typeface="Tahoma" panose="020B0604030504040204" pitchFamily="34" charset="0"/>
            </a:endParaRPr>
          </a:p>
          <a:p>
            <a:r>
              <a:rPr lang="en-US" sz="1800" b="1" dirty="0">
                <a:latin typeface="Tahoma" panose="020B0604030504040204" pitchFamily="34" charset="0"/>
                <a:ea typeface="Tahoma" panose="020B0604030504040204" pitchFamily="34" charset="0"/>
                <a:cs typeface="Tahoma" panose="020B0604030504040204" pitchFamily="34" charset="0"/>
              </a:rPr>
              <a:t>dataset 				 average values	</a:t>
            </a:r>
          </a:p>
          <a:p>
            <a:r>
              <a:rPr lang="en-US" sz="1800" b="1" dirty="0">
                <a:latin typeface="Tahoma" panose="020B0604030504040204" pitchFamily="34" charset="0"/>
                <a:ea typeface="Tahoma" panose="020B0604030504040204" pitchFamily="34" charset="0"/>
                <a:cs typeface="Tahoma" panose="020B0604030504040204" pitchFamily="34" charset="0"/>
              </a:rPr>
              <a:t>		</a:t>
            </a:r>
          </a:p>
          <a:p>
            <a:r>
              <a:rPr lang="en-US" sz="1800" b="1" dirty="0">
                <a:latin typeface="Tahoma" panose="020B0604030504040204" pitchFamily="34" charset="0"/>
                <a:ea typeface="Tahoma" panose="020B0604030504040204" pitchFamily="34" charset="0"/>
                <a:cs typeface="Tahoma" panose="020B0604030504040204" pitchFamily="34" charset="0"/>
              </a:rPr>
              <a:t>		non-null values		</a:t>
            </a:r>
          </a:p>
        </p:txBody>
      </p:sp>
      <p:cxnSp>
        <p:nvCxnSpPr>
          <p:cNvPr id="7" name="Straight Arrow Connector 6"/>
          <p:cNvCxnSpPr/>
          <p:nvPr/>
        </p:nvCxnSpPr>
        <p:spPr>
          <a:xfrm flipV="1">
            <a:off x="6446521" y="596482"/>
            <a:ext cx="722376" cy="4106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446521" y="1144551"/>
            <a:ext cx="722376" cy="4386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146222" y="1215063"/>
            <a:ext cx="825944" cy="410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8944629" y="510517"/>
            <a:ext cx="1027537" cy="4966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0085810">
            <a:off x="9010949" y="1127052"/>
            <a:ext cx="903035" cy="307777"/>
          </a:xfrm>
          <a:prstGeom prst="rect">
            <a:avLst/>
          </a:prstGeom>
          <a:noFill/>
        </p:spPr>
        <p:txBody>
          <a:bodyPr wrap="square" rtlCol="0">
            <a:spAutoFit/>
          </a:bodyPr>
          <a:lstStyle/>
          <a:p>
            <a:r>
              <a:rPr lang="en-US" dirty="0"/>
              <a:t>calculate</a:t>
            </a:r>
          </a:p>
        </p:txBody>
      </p:sp>
      <p:sp>
        <p:nvSpPr>
          <p:cNvPr id="25" name="TextBox 24"/>
          <p:cNvSpPr txBox="1"/>
          <p:nvPr/>
        </p:nvSpPr>
        <p:spPr>
          <a:xfrm rot="1502654">
            <a:off x="9162569" y="536875"/>
            <a:ext cx="1038025" cy="307777"/>
          </a:xfrm>
          <a:prstGeom prst="rect">
            <a:avLst/>
          </a:prstGeom>
          <a:noFill/>
        </p:spPr>
        <p:txBody>
          <a:bodyPr wrap="square" rtlCol="0">
            <a:spAutoFit/>
          </a:bodyPr>
          <a:lstStyle/>
          <a:p>
            <a:r>
              <a:rPr lang="en-US" dirty="0"/>
              <a:t>replace</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1719" y="311227"/>
            <a:ext cx="6577273" cy="6114945"/>
          </a:xfrm>
          <a:prstGeom prst="rect">
            <a:avLst/>
          </a:prstGeom>
        </p:spPr>
      </p:pic>
    </p:spTree>
    <p:extLst>
      <p:ext uri="{BB962C8B-B14F-4D97-AF65-F5344CB8AC3E}">
        <p14:creationId xmlns:p14="http://schemas.microsoft.com/office/powerpoint/2010/main" val="238928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Shape 282"/>
        <p:cNvGrpSpPr/>
        <p:nvPr/>
      </p:nvGrpSpPr>
      <p:grpSpPr>
        <a:xfrm>
          <a:off x="0" y="0"/>
          <a:ext cx="0" cy="0"/>
          <a:chOff x="0" y="0"/>
          <a:chExt cx="0" cy="0"/>
        </a:xfrm>
      </p:grpSpPr>
      <p:sp>
        <p:nvSpPr>
          <p:cNvPr id="283" name="Shape 283"/>
          <p:cNvSpPr txBox="1"/>
          <p:nvPr/>
        </p:nvSpPr>
        <p:spPr>
          <a:xfrm>
            <a:off x="878306" y="914401"/>
            <a:ext cx="5093870" cy="2514600"/>
          </a:xfrm>
          <a:prstGeom prst="rect">
            <a:avLst/>
          </a:prstGeom>
          <a:noFill/>
          <a:ln>
            <a:noFill/>
          </a:ln>
        </p:spPr>
        <p:txBody>
          <a:bodyPr lIns="0" tIns="0" rIns="0" bIns="0" anchor="t" anchorCtr="0">
            <a:noAutofit/>
          </a:bodyPr>
          <a:lstStyle/>
          <a:p>
            <a:pPr lvl="0" algn="ctr">
              <a:buSzPct val="25000"/>
            </a:pPr>
            <a:r>
              <a:rPr lang="en-US" sz="6000" b="1" i="0" u="none" strike="noStrike" cap="none" dirty="0">
                <a:solidFill>
                  <a:schemeClr val="bg1"/>
                </a:solidFill>
                <a:latin typeface="Lato"/>
                <a:ea typeface="Lato"/>
                <a:cs typeface="Lato"/>
                <a:sym typeface="Lato"/>
              </a:rPr>
              <a:t>Data </a:t>
            </a:r>
            <a:r>
              <a:rPr lang="en-US" sz="6000" b="1" dirty="0">
                <a:solidFill>
                  <a:schemeClr val="bg1"/>
                </a:solidFill>
              </a:rPr>
              <a:t>visualization</a:t>
            </a:r>
            <a:endParaRPr lang="en-US" sz="6000" b="1" i="0" u="none" strike="noStrike" cap="none" dirty="0">
              <a:solidFill>
                <a:schemeClr val="bg1"/>
              </a:solidFill>
              <a:latin typeface="Lato"/>
              <a:ea typeface="Lato"/>
              <a:cs typeface="Lato"/>
              <a:sym typeface="Lato"/>
            </a:endParaRPr>
          </a:p>
        </p:txBody>
      </p:sp>
      <p:sp>
        <p:nvSpPr>
          <p:cNvPr id="284" name="Shape 284"/>
          <p:cNvSpPr txBox="1"/>
          <p:nvPr/>
        </p:nvSpPr>
        <p:spPr>
          <a:xfrm flipH="1">
            <a:off x="549273" y="3670300"/>
            <a:ext cx="5443537" cy="1300163"/>
          </a:xfrm>
          <a:prstGeom prst="rect">
            <a:avLst/>
          </a:prstGeom>
          <a:noFill/>
          <a:ln>
            <a:noFill/>
          </a:ln>
        </p:spPr>
        <p:txBody>
          <a:bodyPr lIns="0" tIns="0" rIns="0" bIns="0" anchor="t" anchorCtr="0">
            <a:noAutofit/>
          </a:bodyPr>
          <a:lstStyle/>
          <a:p>
            <a:pPr marL="457200" lvl="0" indent="-457200" algn="ctr">
              <a:lnSpc>
                <a:spcPct val="200000"/>
              </a:lnSpc>
              <a:buSzPct val="25000"/>
              <a:buFont typeface="Arial" panose="020B0604020202020204" pitchFamily="34" charset="0"/>
              <a:buChar char="•"/>
            </a:pPr>
            <a:r>
              <a:rPr lang="en-US" sz="2000" dirty="0">
                <a:solidFill>
                  <a:schemeClr val="bg1"/>
                </a:solidFill>
                <a:latin typeface="Lato"/>
                <a:ea typeface="Lato"/>
                <a:cs typeface="Lato"/>
                <a:sym typeface="Lato"/>
              </a:rPr>
              <a:t>Libraries used: matplotlib, seaborn</a:t>
            </a:r>
          </a:p>
        </p:txBody>
      </p:sp>
      <p:sp>
        <p:nvSpPr>
          <p:cNvPr id="286" name="Shape 286"/>
          <p:cNvSpPr/>
          <p:nvPr/>
        </p:nvSpPr>
        <p:spPr>
          <a:xfrm>
            <a:off x="2800559" y="4962927"/>
            <a:ext cx="1249363" cy="4571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6" name="Picture Placeholder 5">
            <a:extLst>
              <a:ext uri="{FF2B5EF4-FFF2-40B4-BE49-F238E27FC236}">
                <a16:creationId xmlns:a16="http://schemas.microsoft.com/office/drawing/2014/main" id="{594772FF-251A-E64A-9858-7FE8BCA85BA3}"/>
              </a:ext>
            </a:extLst>
          </p:cNvPr>
          <p:cNvPicPr>
            <a:picLocks noGrp="1" noChangeAspect="1"/>
          </p:cNvPicPr>
          <p:nvPr>
            <p:ph type="pic" idx="2"/>
          </p:nvPr>
        </p:nvPicPr>
        <p:blipFill>
          <a:blip r:embed="rId3"/>
          <a:srcRect l="26321" r="26321"/>
          <a:stretch>
            <a:fillRect/>
          </a:stretch>
        </p:blipFill>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1000"/>
                                        <p:tgtEl>
                                          <p:spTgt spid="2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4"/>
                                        </p:tgtEl>
                                        <p:attrNameLst>
                                          <p:attrName>style.visibility</p:attrName>
                                        </p:attrNameLst>
                                      </p:cBhvr>
                                      <p:to>
                                        <p:strVal val="visible"/>
                                      </p:to>
                                    </p:set>
                                    <p:animEffect transition="in" filter="fade">
                                      <p:cBhvr>
                                        <p:cTn id="12" dur="1000"/>
                                        <p:tgtEl>
                                          <p:spTgt spid="284"/>
                                        </p:tgtEl>
                                      </p:cBhvr>
                                    </p:animEffect>
                                  </p:childTnLst>
                                </p:cTn>
                              </p:par>
                              <p:par>
                                <p:cTn id="13" presetID="10" presetClass="entr" presetSubtype="0" fill="hold" nodeType="withEffect">
                                  <p:stCondLst>
                                    <p:cond delay="0"/>
                                  </p:stCondLst>
                                  <p:childTnLst>
                                    <p:set>
                                      <p:cBhvr>
                                        <p:cTn id="14" dur="1" fill="hold">
                                          <p:stCondLst>
                                            <p:cond delay="0"/>
                                          </p:stCondLst>
                                        </p:cTn>
                                        <p:tgtEl>
                                          <p:spTgt spid="286"/>
                                        </p:tgtEl>
                                        <p:attrNameLst>
                                          <p:attrName>style.visibility</p:attrName>
                                        </p:attrNameLst>
                                      </p:cBhvr>
                                      <p:to>
                                        <p:strVal val="visible"/>
                                      </p:to>
                                    </p:set>
                                    <p:animEffect transition="in" filter="fade">
                                      <p:cBhvr>
                                        <p:cTn id="15" dur="10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5">
            <a:extLst>
              <a:ext uri="{FF2B5EF4-FFF2-40B4-BE49-F238E27FC236}">
                <a16:creationId xmlns:a16="http://schemas.microsoft.com/office/drawing/2014/main" id="{D3D664FF-74E1-4DF7-ABB9-559784CBF810}"/>
              </a:ext>
            </a:extLst>
          </p:cNvPr>
          <p:cNvSpPr txBox="1"/>
          <p:nvPr/>
        </p:nvSpPr>
        <p:spPr>
          <a:xfrm>
            <a:off x="247919" y="117320"/>
            <a:ext cx="6325336" cy="1236756"/>
          </a:xfrm>
          <a:prstGeom prst="rect">
            <a:avLst/>
          </a:prstGeom>
          <a:noFill/>
          <a:ln>
            <a:noFill/>
          </a:ln>
        </p:spPr>
        <p:txBody>
          <a:bodyPr lIns="0" tIns="0" rIns="0" bIns="0" anchor="t" anchorCtr="0">
            <a:noAutofit/>
          </a:bodyPr>
          <a:lstStyle/>
          <a:p>
            <a:pPr fontAlgn="base"/>
            <a:r>
              <a:rPr lang="en-US" sz="4500" b="1" dirty="0">
                <a:latin typeface="Tahoma" panose="020B0604030504040204" pitchFamily="34" charset="0"/>
                <a:ea typeface="Tahoma" panose="020B0604030504040204" pitchFamily="34" charset="0"/>
                <a:cs typeface="Tahoma" panose="020B0604030504040204" pitchFamily="34" charset="0"/>
              </a:rPr>
              <a:t>Data visualization</a:t>
            </a:r>
          </a:p>
        </p:txBody>
      </p:sp>
      <p:cxnSp>
        <p:nvCxnSpPr>
          <p:cNvPr id="4" name="Straight Connector 3">
            <a:extLst>
              <a:ext uri="{FF2B5EF4-FFF2-40B4-BE49-F238E27FC236}">
                <a16:creationId xmlns:a16="http://schemas.microsoft.com/office/drawing/2014/main" id="{85003572-3708-4D8E-8274-5E3871248BEA}"/>
              </a:ext>
            </a:extLst>
          </p:cNvPr>
          <p:cNvCxnSpPr>
            <a:cxnSpLocks/>
          </p:cNvCxnSpPr>
          <p:nvPr/>
        </p:nvCxnSpPr>
        <p:spPr>
          <a:xfrm>
            <a:off x="0" y="882467"/>
            <a:ext cx="561874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74122C4-C2D0-4C1C-8706-623D90CA07E0}"/>
              </a:ext>
            </a:extLst>
          </p:cNvPr>
          <p:cNvPicPr>
            <a:picLocks noChangeAspect="1"/>
          </p:cNvPicPr>
          <p:nvPr/>
        </p:nvPicPr>
        <p:blipFill rotWithShape="1">
          <a:blip r:embed="rId3"/>
          <a:srcRect r="1227"/>
          <a:stretch/>
        </p:blipFill>
        <p:spPr>
          <a:xfrm>
            <a:off x="963084" y="1010657"/>
            <a:ext cx="10426811" cy="5847341"/>
          </a:xfrm>
          <a:prstGeom prst="rect">
            <a:avLst/>
          </a:prstGeom>
        </p:spPr>
      </p:pic>
    </p:spTree>
    <p:extLst>
      <p:ext uri="{BB962C8B-B14F-4D97-AF65-F5344CB8AC3E}">
        <p14:creationId xmlns:p14="http://schemas.microsoft.com/office/powerpoint/2010/main" val="397135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46">
      <a:dk1>
        <a:srgbClr val="2C3644"/>
      </a:dk1>
      <a:lt1>
        <a:srgbClr val="FBFBFB"/>
      </a:lt1>
      <a:dk2>
        <a:srgbClr val="FFFFFF"/>
      </a:dk2>
      <a:lt2>
        <a:srgbClr val="E7E6E6"/>
      </a:lt2>
      <a:accent1>
        <a:srgbClr val="222A35"/>
      </a:accent1>
      <a:accent2>
        <a:srgbClr val="5699E7"/>
      </a:accent2>
      <a:accent3>
        <a:srgbClr val="70AD47"/>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713</TotalTime>
  <Words>349</Words>
  <Application>Microsoft Office PowerPoint</Application>
  <PresentationFormat>Widescreen</PresentationFormat>
  <Paragraphs>117</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Lato</vt:lpstr>
      <vt:lpstr>Tahoma</vt:lpstr>
      <vt:lpstr>Wingdings</vt:lpstr>
      <vt:lpstr>Cambria</vt:lpstr>
      <vt:lpstr>Calibri</vt:lpstr>
      <vt:lpstr>Arial</vt:lpstr>
      <vt:lpstr>Office Theme</vt:lpstr>
      <vt:lpstr>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Hoàng Uyên Lê</dc:creator>
  <cp:lastModifiedBy>Hoàng Uyên Lê</cp:lastModifiedBy>
  <cp:revision>16</cp:revision>
  <dcterms:created xsi:type="dcterms:W3CDTF">2020-02-12T09:38:37Z</dcterms:created>
  <dcterms:modified xsi:type="dcterms:W3CDTF">2020-02-15T03:30:41Z</dcterms:modified>
</cp:coreProperties>
</file>