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8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6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2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6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6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76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3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55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5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8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2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9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2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6B2D23-F89B-4BFD-950D-37BC549F3A9C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254A8A-F729-4DDD-B37B-213F7AA2BD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28D3-6C31-4776-A455-AAB9270F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DE" dirty="0"/>
              <a:t>U</a:t>
            </a:r>
            <a:r>
              <a:rPr lang="en-US" dirty="0"/>
              <a:t>M</a:t>
            </a:r>
            <a:r>
              <a:rPr lang="en-DE" dirty="0"/>
              <a:t>I</a:t>
            </a:r>
            <a:r>
              <a:rPr lang="en-US" dirty="0"/>
              <a:t>A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L</a:t>
            </a:r>
            <a:r>
              <a:rPr lang="en-US" dirty="0"/>
              <a:t>Y</a:t>
            </a:r>
            <a:r>
              <a:rPr lang="en-DE" dirty="0"/>
              <a:t>S</a:t>
            </a:r>
            <a:r>
              <a:rPr lang="en-US" dirty="0"/>
              <a:t>I</a:t>
            </a:r>
            <a:r>
              <a:rPr lang="en-DE" dirty="0"/>
              <a:t>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D92AB-B330-4623-B856-292250506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E</a:t>
            </a:r>
            <a:r>
              <a:rPr lang="en-US" dirty="0"/>
              <a:t>x</a:t>
            </a:r>
            <a:r>
              <a:rPr lang="en-DE" dirty="0"/>
              <a:t>p</a:t>
            </a:r>
            <a:r>
              <a:rPr lang="en-US" dirty="0"/>
              <a:t>l</a:t>
            </a:r>
            <a:r>
              <a:rPr lang="en-DE" dirty="0" err="1"/>
              <a:t>anation</a:t>
            </a:r>
            <a:r>
              <a:rPr lang="en-DE" dirty="0"/>
              <a:t> of insights from the </a:t>
            </a:r>
            <a:r>
              <a:rPr lang="en-DE" dirty="0" err="1"/>
              <a:t>jumia</a:t>
            </a:r>
            <a:r>
              <a:rPr lang="en-DE" dirty="0"/>
              <a:t>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3912-A2AF-4E22-8115-6B9A74F0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Purpose of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C040-6F21-41F8-9E7E-B81FA69F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 of This Analysis</a:t>
            </a:r>
            <a:endParaRPr lang="en-US" dirty="0"/>
          </a:p>
          <a:p>
            <a:r>
              <a:rPr lang="en-US" dirty="0"/>
              <a:t>Understand sales performance trends</a:t>
            </a:r>
          </a:p>
          <a:p>
            <a:r>
              <a:rPr lang="en-US" dirty="0"/>
              <a:t>Identify top-performing products</a:t>
            </a:r>
          </a:p>
          <a:p>
            <a:r>
              <a:rPr lang="en-US" dirty="0"/>
              <a:t>Highlight areas for improvement</a:t>
            </a:r>
          </a:p>
          <a:p>
            <a:r>
              <a:rPr lang="en-US" dirty="0"/>
              <a:t>Provide actionable recommendations</a:t>
            </a:r>
            <a:endParaRPr lang="en-DE" dirty="0"/>
          </a:p>
          <a:p>
            <a:r>
              <a:rPr lang="en-DE" dirty="0"/>
              <a:t>Identify products with highest ratings</a:t>
            </a:r>
          </a:p>
          <a:p>
            <a:r>
              <a:rPr lang="en-DE" dirty="0"/>
              <a:t>Highlight relationship between sales and discount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5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4825-6C15-4505-BBE6-A432794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2219617" cy="1426029"/>
          </a:xfrm>
        </p:spPr>
        <p:txBody>
          <a:bodyPr/>
          <a:lstStyle/>
          <a:p>
            <a:r>
              <a:rPr lang="en-DE" b="1" dirty="0"/>
              <a:t>D</a:t>
            </a:r>
            <a:r>
              <a:rPr lang="en-US" b="1" dirty="0" err="1"/>
              <a:t>i</a:t>
            </a:r>
            <a:r>
              <a:rPr lang="en-DE" b="1" dirty="0"/>
              <a:t>s</a:t>
            </a:r>
            <a:r>
              <a:rPr lang="en-US" b="1" dirty="0"/>
              <a:t>c</a:t>
            </a:r>
            <a:r>
              <a:rPr lang="en-DE" b="1" dirty="0"/>
              <a:t>o</a:t>
            </a:r>
            <a:r>
              <a:rPr lang="en-US" b="1" dirty="0"/>
              <a:t>u</a:t>
            </a:r>
            <a:r>
              <a:rPr lang="en-DE" b="1" dirty="0"/>
              <a:t>n</a:t>
            </a:r>
            <a:r>
              <a:rPr lang="en-US" b="1" dirty="0"/>
              <a:t>t</a:t>
            </a:r>
            <a:r>
              <a:rPr lang="en-DE" b="1" dirty="0"/>
              <a:t> </a:t>
            </a:r>
            <a:r>
              <a:rPr lang="en-US" b="1" dirty="0"/>
              <a:t>C</a:t>
            </a:r>
            <a:r>
              <a:rPr lang="en-DE" b="1" dirty="0"/>
              <a:t>a</a:t>
            </a:r>
            <a:r>
              <a:rPr lang="en-US" b="1" dirty="0"/>
              <a:t>t</a:t>
            </a:r>
            <a:r>
              <a:rPr lang="en-DE" b="1" dirty="0"/>
              <a:t>e</a:t>
            </a:r>
            <a:r>
              <a:rPr lang="en-US" b="1" dirty="0"/>
              <a:t>g</a:t>
            </a:r>
            <a:r>
              <a:rPr lang="en-DE" b="1" dirty="0"/>
              <a:t>o</a:t>
            </a:r>
            <a:r>
              <a:rPr lang="en-US" b="1" dirty="0"/>
              <a:t>r</a:t>
            </a:r>
            <a:r>
              <a:rPr lang="en-DE" b="1" dirty="0"/>
              <a:t>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37EE-7F57-4B16-9DE9-9B0DF3C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h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m</a:t>
            </a:r>
            <a:r>
              <a:rPr lang="en-DE" dirty="0"/>
              <a:t>o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v</a:t>
            </a:r>
            <a:r>
              <a:rPr lang="en-DE" dirty="0" err="1"/>
              <a:t>i</a:t>
            </a:r>
            <a:r>
              <a:rPr lang="en-US" dirty="0"/>
              <a:t>e</a:t>
            </a:r>
            <a:r>
              <a:rPr lang="en-DE" dirty="0" err="1"/>
              <a:t>ws</a:t>
            </a:r>
            <a:r>
              <a:rPr lang="en-DE" dirty="0"/>
              <a:t>  was in the high discount category meaning </a:t>
            </a:r>
            <a:r>
              <a:rPr lang="en-US" dirty="0" err="1"/>
              <a:t>i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m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/>
              <a:t>s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s</a:t>
            </a:r>
            <a:endParaRPr lang="en-DE" dirty="0"/>
          </a:p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</a:t>
            </a:r>
            <a:r>
              <a:rPr lang="en-US" dirty="0"/>
              <a:t>b</a:t>
            </a:r>
            <a:r>
              <a:rPr lang="en-DE" dirty="0"/>
              <a:t>o</a:t>
            </a:r>
            <a:r>
              <a:rPr lang="en-US" dirty="0"/>
              <a:t>t</a:t>
            </a:r>
            <a:r>
              <a:rPr lang="en-DE" dirty="0"/>
              <a:t>t</a:t>
            </a:r>
            <a:r>
              <a:rPr lang="en-US" dirty="0"/>
              <a:t>o</a:t>
            </a:r>
            <a:r>
              <a:rPr lang="en-DE" dirty="0"/>
              <a:t>m 5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h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/>
              <a:t>c</a:t>
            </a:r>
            <a:r>
              <a:rPr lang="en-US" dirty="0"/>
              <a:t>o</a:t>
            </a:r>
            <a:r>
              <a:rPr lang="en-DE" dirty="0"/>
              <a:t>u</a:t>
            </a:r>
            <a:r>
              <a:rPr lang="en-US" dirty="0"/>
              <a:t>n</a:t>
            </a:r>
            <a:r>
              <a:rPr lang="en-DE" dirty="0"/>
              <a:t>t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n</a:t>
            </a:r>
            <a:r>
              <a:rPr lang="en-DE" dirty="0" err="1"/>
              <a:t>ot</a:t>
            </a:r>
            <a:r>
              <a:rPr lang="en-DE" dirty="0"/>
              <a:t> have reviews possibly because of low sales</a:t>
            </a:r>
          </a:p>
          <a:p>
            <a:r>
              <a:rPr lang="en-US" dirty="0"/>
              <a:t>I</a:t>
            </a:r>
            <a:r>
              <a:rPr lang="en-DE" dirty="0"/>
              <a:t>n conclusion it shows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h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h discounts led to more sales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6B2C-CF40-40DA-82C8-DB95CA8D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3129281"/>
            <a:ext cx="2665931" cy="1007292"/>
          </a:xfrm>
        </p:spPr>
        <p:txBody>
          <a:bodyPr>
            <a:normAutofit/>
          </a:bodyPr>
          <a:lstStyle/>
          <a:p>
            <a:r>
              <a:rPr lang="en-DE" sz="1800" dirty="0"/>
              <a:t>Comparison between high and low discounts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737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58FB-A8DA-4207-9821-B052983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R</a:t>
            </a:r>
            <a:r>
              <a:rPr lang="en-US" b="1" dirty="0"/>
              <a:t>a</a:t>
            </a:r>
            <a:r>
              <a:rPr lang="en-DE" b="1" dirty="0"/>
              <a:t>t</a:t>
            </a:r>
            <a:r>
              <a:rPr lang="en-US" b="1" dirty="0" err="1"/>
              <a:t>i</a:t>
            </a:r>
            <a:r>
              <a:rPr lang="en-DE" b="1" dirty="0"/>
              <a:t>n</a:t>
            </a:r>
            <a:r>
              <a:rPr lang="en-US" b="1" dirty="0"/>
              <a:t>g</a:t>
            </a:r>
            <a:r>
              <a:rPr lang="en-DE" b="1" dirty="0"/>
              <a:t> </a:t>
            </a:r>
            <a:r>
              <a:rPr lang="en-US" b="1" dirty="0"/>
              <a:t>C</a:t>
            </a:r>
            <a:r>
              <a:rPr lang="en-DE" b="1" dirty="0"/>
              <a:t>a</a:t>
            </a:r>
            <a:r>
              <a:rPr lang="en-US" b="1" dirty="0"/>
              <a:t>t</a:t>
            </a:r>
            <a:r>
              <a:rPr lang="en-DE" b="1" dirty="0"/>
              <a:t>e</a:t>
            </a:r>
            <a:r>
              <a:rPr lang="en-US" b="1" dirty="0"/>
              <a:t>g</a:t>
            </a:r>
            <a:r>
              <a:rPr lang="en-DE" b="1" dirty="0"/>
              <a:t>o</a:t>
            </a:r>
            <a:r>
              <a:rPr lang="en-US" b="1" dirty="0"/>
              <a:t>r</a:t>
            </a:r>
            <a:r>
              <a:rPr lang="en-DE" b="1" dirty="0"/>
              <a:t>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E570-A41B-4EB2-AEE2-FC5BCEE5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</a:t>
            </a:r>
            <a:r>
              <a:rPr lang="en-US" dirty="0"/>
              <a:t>T</a:t>
            </a:r>
            <a:r>
              <a:rPr lang="en-DE" dirty="0"/>
              <a:t>o</a:t>
            </a:r>
            <a:r>
              <a:rPr lang="en-US" dirty="0"/>
              <a:t>p</a:t>
            </a:r>
            <a:r>
              <a:rPr lang="en-DE" dirty="0"/>
              <a:t> 5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w</a:t>
            </a:r>
            <a:r>
              <a:rPr lang="en-DE" dirty="0" err="1"/>
              <a:t>i</a:t>
            </a:r>
            <a:r>
              <a:rPr lang="en-US" dirty="0"/>
              <a:t>t</a:t>
            </a:r>
            <a:r>
              <a:rPr lang="en-DE" dirty="0"/>
              <a:t>h 5 </a:t>
            </a:r>
            <a:r>
              <a:rPr lang="en-US" dirty="0"/>
              <a:t>o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f 5 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g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w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t</a:t>
            </a:r>
            <a:r>
              <a:rPr lang="en-DE" dirty="0"/>
              <a:t>he high </a:t>
            </a:r>
            <a:r>
              <a:rPr lang="en-US" dirty="0"/>
              <a:t>d</a:t>
            </a:r>
            <a:r>
              <a:rPr lang="en-DE" dirty="0" err="1"/>
              <a:t>i</a:t>
            </a:r>
            <a:r>
              <a:rPr lang="en-US" dirty="0"/>
              <a:t>s</a:t>
            </a:r>
            <a:r>
              <a:rPr lang="en-DE" dirty="0"/>
              <a:t>c</a:t>
            </a:r>
            <a:r>
              <a:rPr lang="en-US" dirty="0"/>
              <a:t>o</a:t>
            </a:r>
            <a:r>
              <a:rPr lang="en-DE" dirty="0"/>
              <a:t>u</a:t>
            </a:r>
            <a:r>
              <a:rPr lang="en-US" dirty="0"/>
              <a:t>n</a:t>
            </a:r>
            <a:r>
              <a:rPr lang="en-DE" dirty="0"/>
              <a:t>t </a:t>
            </a:r>
            <a:r>
              <a:rPr lang="en-US" dirty="0"/>
              <a:t>c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g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 err="1"/>
              <a:t>i</a:t>
            </a:r>
            <a:r>
              <a:rPr lang="en-US" dirty="0"/>
              <a:t>e</a:t>
            </a:r>
            <a:r>
              <a:rPr lang="en-DE" dirty="0"/>
              <a:t>s,</a:t>
            </a:r>
            <a:r>
              <a:rPr lang="en-US" dirty="0"/>
              <a:t>s</a:t>
            </a:r>
            <a:r>
              <a:rPr lang="en-DE" dirty="0"/>
              <a:t>h</a:t>
            </a:r>
            <a:r>
              <a:rPr lang="en-US" dirty="0"/>
              <a:t>o</a:t>
            </a:r>
            <a:r>
              <a:rPr lang="en-DE" dirty="0"/>
              <a:t>w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m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/>
              <a:t>s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s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h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r </a:t>
            </a:r>
            <a:r>
              <a:rPr lang="en-US" dirty="0"/>
              <a:t>c</a:t>
            </a:r>
            <a:r>
              <a:rPr lang="en-DE" dirty="0"/>
              <a:t>u</a:t>
            </a:r>
            <a:r>
              <a:rPr lang="en-US" dirty="0"/>
              <a:t>s</a:t>
            </a:r>
            <a:r>
              <a:rPr lang="en-DE" dirty="0"/>
              <a:t>t</a:t>
            </a:r>
            <a:r>
              <a:rPr lang="en-US" dirty="0"/>
              <a:t>o</a:t>
            </a:r>
            <a:r>
              <a:rPr lang="en-DE" dirty="0"/>
              <a:t>m</a:t>
            </a:r>
            <a:r>
              <a:rPr lang="en-US" dirty="0"/>
              <a:t>e</a:t>
            </a:r>
            <a:r>
              <a:rPr lang="en-DE" dirty="0"/>
              <a:t>r satisfaction</a:t>
            </a:r>
          </a:p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</a:t>
            </a:r>
            <a:r>
              <a:rPr lang="en-US" dirty="0"/>
              <a:t>t</a:t>
            </a:r>
            <a:r>
              <a:rPr lang="en-DE" dirty="0"/>
              <a:t>o</a:t>
            </a:r>
            <a:r>
              <a:rPr lang="en-US" dirty="0"/>
              <a:t>p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w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/>
              <a:t>a</a:t>
            </a:r>
            <a:r>
              <a:rPr lang="en-DE" dirty="0"/>
              <a:t> </a:t>
            </a:r>
            <a:r>
              <a:rPr lang="en-US" dirty="0"/>
              <a:t>c</a:t>
            </a:r>
            <a:r>
              <a:rPr lang="en-DE" dirty="0"/>
              <a:t>o</a:t>
            </a:r>
            <a:r>
              <a:rPr lang="en-US" dirty="0"/>
              <a:t>m</a:t>
            </a:r>
            <a:r>
              <a:rPr lang="en-DE" dirty="0"/>
              <a:t>b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t</a:t>
            </a:r>
            <a:r>
              <a:rPr lang="en-US" dirty="0" err="1"/>
              <a:t>i</a:t>
            </a:r>
            <a:r>
              <a:rPr lang="en-DE" dirty="0"/>
              <a:t>o</a:t>
            </a:r>
            <a:r>
              <a:rPr lang="en-US" dirty="0"/>
              <a:t>n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f </a:t>
            </a:r>
            <a:r>
              <a:rPr lang="en-US" dirty="0"/>
              <a:t>b</a:t>
            </a:r>
            <a:r>
              <a:rPr lang="en-DE" dirty="0"/>
              <a:t>o</a:t>
            </a:r>
            <a:r>
              <a:rPr lang="en-US" dirty="0"/>
              <a:t>t</a:t>
            </a:r>
            <a:r>
              <a:rPr lang="en-DE" dirty="0"/>
              <a:t>h </a:t>
            </a:r>
            <a:r>
              <a:rPr lang="en-US" dirty="0"/>
              <a:t>h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h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l</a:t>
            </a:r>
            <a:r>
              <a:rPr lang="en-DE" dirty="0"/>
              <a:t>o</a:t>
            </a:r>
            <a:r>
              <a:rPr lang="en-US" dirty="0"/>
              <a:t>w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 err="1"/>
              <a:t>i</a:t>
            </a:r>
            <a:r>
              <a:rPr lang="en-DE" dirty="0"/>
              <a:t>c</a:t>
            </a:r>
            <a:r>
              <a:rPr lang="en-US" dirty="0"/>
              <a:t>e</a:t>
            </a:r>
            <a:r>
              <a:rPr lang="en-DE" dirty="0"/>
              <a:t>d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</a:t>
            </a:r>
          </a:p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e </a:t>
            </a:r>
            <a:r>
              <a:rPr lang="en-US" dirty="0"/>
              <a:t>w</a:t>
            </a:r>
            <a:r>
              <a:rPr lang="en-DE" dirty="0"/>
              <a:t>ere some products with high discounts but low rating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7CFFE-71EC-49CA-A556-B712BEC8B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DE" sz="1800" dirty="0"/>
              <a:t>C</a:t>
            </a:r>
            <a:r>
              <a:rPr lang="en-US" sz="1800" dirty="0"/>
              <a:t>o</a:t>
            </a:r>
            <a:r>
              <a:rPr lang="en-DE" sz="1800" dirty="0"/>
              <a:t>m</a:t>
            </a:r>
            <a:r>
              <a:rPr lang="en-US" sz="1800" dirty="0"/>
              <a:t>p</a:t>
            </a:r>
            <a:r>
              <a:rPr lang="en-DE" sz="1800" dirty="0"/>
              <a:t>a</a:t>
            </a:r>
            <a:r>
              <a:rPr lang="en-US" sz="1800" dirty="0"/>
              <a:t>r</a:t>
            </a:r>
            <a:r>
              <a:rPr lang="en-DE" sz="1800" dirty="0" err="1"/>
              <a:t>i</a:t>
            </a:r>
            <a:r>
              <a:rPr lang="en-US" sz="1800" dirty="0"/>
              <a:t>s</a:t>
            </a:r>
            <a:r>
              <a:rPr lang="en-DE" sz="1800" dirty="0"/>
              <a:t>o</a:t>
            </a:r>
            <a:r>
              <a:rPr lang="en-US" sz="1800" dirty="0"/>
              <a:t>n</a:t>
            </a:r>
            <a:r>
              <a:rPr lang="en-DE" sz="1800" dirty="0"/>
              <a:t> between low rated products and high rated products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6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ECA-F085-41A4-81DA-864BEB30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RECOMMENDATIONS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EBDD-742B-49E1-A61D-C5ABB8B39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Optimize discount strategy to improve profit margins</a:t>
            </a:r>
            <a:r>
              <a:rPr lang="en-DE" dirty="0"/>
              <a:t>-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d products with top ratings and increase discounts so as to sale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DE" dirty="0"/>
              <a:t>m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v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q</a:t>
            </a:r>
            <a:r>
              <a:rPr lang="en-DE" dirty="0"/>
              <a:t>u</a:t>
            </a:r>
            <a:r>
              <a:rPr lang="en-US" dirty="0"/>
              <a:t>a</a:t>
            </a:r>
            <a:r>
              <a:rPr lang="en-DE" dirty="0"/>
              <a:t>l</a:t>
            </a:r>
            <a:r>
              <a:rPr lang="en-US" dirty="0" err="1"/>
              <a:t>i</a:t>
            </a:r>
            <a:r>
              <a:rPr lang="en-DE" dirty="0"/>
              <a:t>t</a:t>
            </a:r>
            <a:r>
              <a:rPr lang="en-US" dirty="0"/>
              <a:t>y</a:t>
            </a:r>
            <a:r>
              <a:rPr lang="en-DE" dirty="0"/>
              <a:t> </a:t>
            </a:r>
            <a:r>
              <a:rPr lang="en-US" dirty="0"/>
              <a:t>o</a:t>
            </a:r>
            <a:r>
              <a:rPr lang="en-DE" dirty="0"/>
              <a:t>f </a:t>
            </a:r>
            <a:r>
              <a:rPr lang="en-US" dirty="0"/>
              <a:t>l</a:t>
            </a:r>
            <a:r>
              <a:rPr lang="en-DE" dirty="0"/>
              <a:t>o</a:t>
            </a:r>
            <a:r>
              <a:rPr lang="en-US" dirty="0"/>
              <a:t>w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e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c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e </a:t>
            </a:r>
            <a:r>
              <a:rPr lang="en-US" dirty="0"/>
              <a:t>s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s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product quality and customer feedback mechanisms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Encourage c</a:t>
            </a:r>
            <a:r>
              <a:rPr lang="en-US" dirty="0"/>
              <a:t>u</a:t>
            </a:r>
            <a:r>
              <a:rPr lang="en-DE" dirty="0"/>
              <a:t>s</a:t>
            </a:r>
            <a:r>
              <a:rPr lang="en-US" dirty="0"/>
              <a:t>t</a:t>
            </a:r>
            <a:r>
              <a:rPr lang="en-DE" dirty="0"/>
              <a:t>o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s </a:t>
            </a:r>
            <a:r>
              <a:rPr lang="en-US" dirty="0"/>
              <a:t>t</a:t>
            </a:r>
            <a:r>
              <a:rPr lang="en-DE" dirty="0"/>
              <a:t>o </a:t>
            </a:r>
            <a:r>
              <a:rPr lang="en-US" dirty="0"/>
              <a:t>r</a:t>
            </a:r>
            <a:r>
              <a:rPr lang="en-DE" dirty="0"/>
              <a:t>a</a:t>
            </a:r>
            <a:r>
              <a:rPr lang="en-US" dirty="0"/>
              <a:t>t</a:t>
            </a:r>
            <a:r>
              <a:rPr lang="en-DE" dirty="0"/>
              <a:t>e </a:t>
            </a:r>
            <a:r>
              <a:rPr lang="en-US" dirty="0"/>
              <a:t>a</a:t>
            </a:r>
            <a:r>
              <a:rPr lang="en-DE" dirty="0"/>
              <a:t>n</a:t>
            </a:r>
            <a:r>
              <a:rPr lang="en-US" dirty="0"/>
              <a:t>d</a:t>
            </a:r>
            <a:r>
              <a:rPr lang="en-DE" dirty="0"/>
              <a:t> </a:t>
            </a:r>
            <a:r>
              <a:rPr lang="en-US" dirty="0"/>
              <a:t>r</a:t>
            </a:r>
            <a:r>
              <a:rPr lang="en-DE" dirty="0"/>
              <a:t>e</a:t>
            </a:r>
            <a:r>
              <a:rPr lang="en-US" dirty="0"/>
              <a:t>v</a:t>
            </a:r>
            <a:r>
              <a:rPr lang="en-DE" dirty="0" err="1"/>
              <a:t>i</a:t>
            </a:r>
            <a:r>
              <a:rPr lang="en-US" dirty="0"/>
              <a:t>e</a:t>
            </a:r>
            <a:r>
              <a:rPr lang="en-DE" dirty="0"/>
              <a:t>w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c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m</a:t>
            </a:r>
            <a:r>
              <a:rPr lang="en-DE" dirty="0"/>
              <a:t>o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p</a:t>
            </a:r>
            <a:r>
              <a:rPr lang="en-DE" dirty="0"/>
              <a:t>r</a:t>
            </a:r>
            <a:r>
              <a:rPr lang="en-US" dirty="0"/>
              <a:t>o</a:t>
            </a:r>
            <a:r>
              <a:rPr lang="en-DE" dirty="0"/>
              <a:t>d</a:t>
            </a:r>
            <a:r>
              <a:rPr lang="en-US" dirty="0"/>
              <a:t>u</a:t>
            </a:r>
            <a:r>
              <a:rPr lang="en-DE" dirty="0"/>
              <a:t>c</a:t>
            </a:r>
            <a:r>
              <a:rPr lang="en-US" dirty="0"/>
              <a:t>t</a:t>
            </a:r>
            <a:r>
              <a:rPr lang="en-DE" dirty="0"/>
              <a:t>s were not reviewed</a:t>
            </a:r>
          </a:p>
          <a:p>
            <a:endParaRPr lang="en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13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542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JUMIA PRODUCT ANALYSIS</vt:lpstr>
      <vt:lpstr>Purpose of analysis</vt:lpstr>
      <vt:lpstr>Discount Category</vt:lpstr>
      <vt:lpstr>Rating Category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Sales Analysis</dc:title>
  <dc:creator>LENOVO</dc:creator>
  <cp:lastModifiedBy>LENOVO</cp:lastModifiedBy>
  <cp:revision>9</cp:revision>
  <dcterms:created xsi:type="dcterms:W3CDTF">2025-06-14T16:14:22Z</dcterms:created>
  <dcterms:modified xsi:type="dcterms:W3CDTF">2025-06-15T10:04:52Z</dcterms:modified>
</cp:coreProperties>
</file>