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7" r:id="rId7"/>
    <p:sldId id="274" r:id="rId8"/>
    <p:sldId id="280" r:id="rId9"/>
    <p:sldId id="275" r:id="rId10"/>
    <p:sldId id="270" r:id="rId11"/>
    <p:sldId id="276" r:id="rId12"/>
    <p:sldId id="259" r:id="rId13"/>
    <p:sldId id="272" r:id="rId14"/>
    <p:sldId id="281" r:id="rId15"/>
    <p:sldId id="273" r:id="rId16"/>
    <p:sldId id="277" r:id="rId17"/>
    <p:sldId id="282" r:id="rId18"/>
    <p:sldId id="271" r:id="rId19"/>
    <p:sldId id="265" r:id="rId20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D76EB-46C5-4903-8540-B48A61834A60}" v="693" dt="2018-07-02T19:33:50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801" autoAdjust="0"/>
  </p:normalViewPr>
  <p:slideViewPr>
    <p:cSldViewPr>
      <p:cViewPr varScale="1">
        <p:scale>
          <a:sx n="82" d="100"/>
          <a:sy n="82" d="100"/>
        </p:scale>
        <p:origin x="1050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Philipp Töberg" userId="61b3c11f-7c6c-4a2d-9956-070099e56e1e" providerId="ADAL" clId="{DE1D76EB-46C5-4903-8540-B48A61834A60}"/>
    <pc:docChg chg="custSel addSld delSld modSld">
      <pc:chgData name="Jan-Philipp Töberg" userId="61b3c11f-7c6c-4a2d-9956-070099e56e1e" providerId="ADAL" clId="{DE1D76EB-46C5-4903-8540-B48A61834A60}" dt="2018-07-02T19:33:50.211" v="688"/>
      <pc:docMkLst>
        <pc:docMk/>
      </pc:docMkLst>
      <pc:sldChg chg="addSp delSp modSp">
        <pc:chgData name="Jan-Philipp Töberg" userId="61b3c11f-7c6c-4a2d-9956-070099e56e1e" providerId="ADAL" clId="{DE1D76EB-46C5-4903-8540-B48A61834A60}" dt="2018-07-02T19:08:47.203" v="534" actId="1076"/>
        <pc:sldMkLst>
          <pc:docMk/>
          <pc:sldMk cId="4264977537" sldId="259"/>
        </pc:sldMkLst>
        <pc:spChg chg="mod">
          <ac:chgData name="Jan-Philipp Töberg" userId="61b3c11f-7c6c-4a2d-9956-070099e56e1e" providerId="ADAL" clId="{DE1D76EB-46C5-4903-8540-B48A61834A60}" dt="2018-07-02T19:07:53.652" v="514" actId="20577"/>
          <ac:spMkLst>
            <pc:docMk/>
            <pc:sldMk cId="4264977537" sldId="259"/>
            <ac:spMk id="4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5:43.932" v="397" actId="1076"/>
          <ac:spMkLst>
            <pc:docMk/>
            <pc:sldMk cId="4264977537" sldId="259"/>
            <ac:spMk id="5" creationId="{00000000-0000-0000-0000-000000000000}"/>
          </ac:spMkLst>
        </pc:spChg>
        <pc:spChg chg="add del mod">
          <ac:chgData name="Jan-Philipp Töberg" userId="61b3c11f-7c6c-4a2d-9956-070099e56e1e" providerId="ADAL" clId="{DE1D76EB-46C5-4903-8540-B48A61834A60}" dt="2018-07-02T19:08:29.362" v="530" actId="931"/>
          <ac:spMkLst>
            <pc:docMk/>
            <pc:sldMk cId="4264977537" sldId="259"/>
            <ac:spMk id="6" creationId="{2331A4E7-78F8-441A-9EE9-FB1343682B8C}"/>
          </ac:spMkLst>
        </pc:spChg>
        <pc:picChg chg="add mod">
          <ac:chgData name="Jan-Philipp Töberg" userId="61b3c11f-7c6c-4a2d-9956-070099e56e1e" providerId="ADAL" clId="{DE1D76EB-46C5-4903-8540-B48A61834A60}" dt="2018-07-02T19:08:47.203" v="534" actId="1076"/>
          <ac:picMkLst>
            <pc:docMk/>
            <pc:sldMk cId="4264977537" sldId="259"/>
            <ac:picMk id="8" creationId="{43E8FCE4-A37C-4C02-9439-EFC1BC76FBE3}"/>
          </ac:picMkLst>
        </pc:picChg>
      </pc:sldChg>
      <pc:sldChg chg="del">
        <pc:chgData name="Jan-Philipp Töberg" userId="61b3c11f-7c6c-4a2d-9956-070099e56e1e" providerId="ADAL" clId="{DE1D76EB-46C5-4903-8540-B48A61834A60}" dt="2018-07-02T19:05:50.819" v="401" actId="2696"/>
        <pc:sldMkLst>
          <pc:docMk/>
          <pc:sldMk cId="2672039197" sldId="261"/>
        </pc:sldMkLst>
      </pc:sldChg>
      <pc:sldChg chg="del">
        <pc:chgData name="Jan-Philipp Töberg" userId="61b3c11f-7c6c-4a2d-9956-070099e56e1e" providerId="ADAL" clId="{DE1D76EB-46C5-4903-8540-B48A61834A60}" dt="2018-07-02T19:05:50.817" v="400" actId="2696"/>
        <pc:sldMkLst>
          <pc:docMk/>
          <pc:sldMk cId="397710800" sldId="262"/>
        </pc:sldMkLst>
      </pc:sldChg>
      <pc:sldChg chg="del">
        <pc:chgData name="Jan-Philipp Töberg" userId="61b3c11f-7c6c-4a2d-9956-070099e56e1e" providerId="ADAL" clId="{DE1D76EB-46C5-4903-8540-B48A61834A60}" dt="2018-07-02T19:05:50.816" v="399" actId="2696"/>
        <pc:sldMkLst>
          <pc:docMk/>
          <pc:sldMk cId="1405850135" sldId="263"/>
        </pc:sldMkLst>
      </pc:sldChg>
      <pc:sldChg chg="delSp modSp">
        <pc:chgData name="Jan-Philipp Töberg" userId="61b3c11f-7c6c-4a2d-9956-070099e56e1e" providerId="ADAL" clId="{DE1D76EB-46C5-4903-8540-B48A61834A60}" dt="2018-07-02T19:07:05.151" v="490" actId="313"/>
        <pc:sldMkLst>
          <pc:docMk/>
          <pc:sldMk cId="3480339974" sldId="265"/>
        </pc:sldMkLst>
        <pc:spChg chg="mod">
          <ac:chgData name="Jan-Philipp Töberg" userId="61b3c11f-7c6c-4a2d-9956-070099e56e1e" providerId="ADAL" clId="{DE1D76EB-46C5-4903-8540-B48A61834A60}" dt="2018-07-02T19:07:05.151" v="490" actId="313"/>
          <ac:spMkLst>
            <pc:docMk/>
            <pc:sldMk cId="3480339974" sldId="265"/>
            <ac:spMk id="3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6:40.814" v="448" actId="478"/>
          <ac:spMkLst>
            <pc:docMk/>
            <pc:sldMk cId="3480339974" sldId="265"/>
            <ac:spMk id="5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6:39.974" v="447" actId="478"/>
          <ac:spMkLst>
            <pc:docMk/>
            <pc:sldMk cId="3480339974" sldId="265"/>
            <ac:spMk id="6" creationId="{00000000-0000-0000-0000-000000000000}"/>
          </ac:spMkLst>
        </pc:spChg>
      </pc:sldChg>
      <pc:sldChg chg="addSp delSp modSp modNotesTx">
        <pc:chgData name="Jan-Philipp Töberg" userId="61b3c11f-7c6c-4a2d-9956-070099e56e1e" providerId="ADAL" clId="{DE1D76EB-46C5-4903-8540-B48A61834A60}" dt="2018-07-02T19:23:12.164" v="621" actId="20577"/>
        <pc:sldMkLst>
          <pc:docMk/>
          <pc:sldMk cId="1484811712" sldId="267"/>
        </pc:sldMkLst>
        <pc:spChg chg="add del mod">
          <ac:chgData name="Jan-Philipp Töberg" userId="61b3c11f-7c6c-4a2d-9956-070099e56e1e" providerId="ADAL" clId="{DE1D76EB-46C5-4903-8540-B48A61834A60}" dt="2018-07-02T18:57:45.766" v="323" actId="1032"/>
          <ac:spMkLst>
            <pc:docMk/>
            <pc:sldMk cId="1484811712" sldId="267"/>
            <ac:spMk id="4" creationId="{07420088-F06E-49DB-8F0C-464F9FB92336}"/>
          </ac:spMkLst>
        </pc:spChg>
        <pc:spChg chg="add del mod">
          <ac:chgData name="Jan-Philipp Töberg" userId="61b3c11f-7c6c-4a2d-9956-070099e56e1e" providerId="ADAL" clId="{DE1D76EB-46C5-4903-8540-B48A61834A60}" dt="2018-07-02T19:22:24.270" v="585" actId="931"/>
          <ac:spMkLst>
            <pc:docMk/>
            <pc:sldMk cId="1484811712" sldId="267"/>
            <ac:spMk id="6" creationId="{88468C23-9092-47E1-BA73-F9E3BDA29EDE}"/>
          </ac:spMkLst>
        </pc:spChg>
        <pc:spChg chg="mod">
          <ac:chgData name="Jan-Philipp Töberg" userId="61b3c11f-7c6c-4a2d-9956-070099e56e1e" providerId="ADAL" clId="{DE1D76EB-46C5-4903-8540-B48A61834A60}" dt="2018-07-02T19:04:54.859" v="338" actId="1076"/>
          <ac:spMkLst>
            <pc:docMk/>
            <pc:sldMk cId="1484811712" sldId="267"/>
            <ac:spMk id="7" creationId="{00000000-0000-0000-0000-000000000000}"/>
          </ac:spMkLst>
        </pc:spChg>
        <pc:graphicFrameChg chg="add del mod">
          <ac:chgData name="Jan-Philipp Töberg" userId="61b3c11f-7c6c-4a2d-9956-070099e56e1e" providerId="ADAL" clId="{DE1D76EB-46C5-4903-8540-B48A61834A60}" dt="2018-07-02T19:03:43.370" v="333" actId="478"/>
          <ac:graphicFrameMkLst>
            <pc:docMk/>
            <pc:sldMk cId="1484811712" sldId="267"/>
            <ac:graphicFrameMk id="5" creationId="{BE2A6893-16F8-4FFA-B545-BE21BC3034B0}"/>
          </ac:graphicFrameMkLst>
        </pc:graphicFrameChg>
        <pc:graphicFrameChg chg="del">
          <ac:chgData name="Jan-Philipp Töberg" userId="61b3c11f-7c6c-4a2d-9956-070099e56e1e" providerId="ADAL" clId="{DE1D76EB-46C5-4903-8540-B48A61834A60}" dt="2018-07-02T18:56:52.155" v="321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  <pc:picChg chg="add mod">
          <ac:chgData name="Jan-Philipp Töberg" userId="61b3c11f-7c6c-4a2d-9956-070099e56e1e" providerId="ADAL" clId="{DE1D76EB-46C5-4903-8540-B48A61834A60}" dt="2018-07-02T19:22:32.313" v="587" actId="1076"/>
          <ac:picMkLst>
            <pc:docMk/>
            <pc:sldMk cId="1484811712" sldId="267"/>
            <ac:picMk id="10" creationId="{0C13305E-4E1D-48E6-B86F-C5CBE83EEC07}"/>
          </ac:picMkLst>
        </pc:picChg>
      </pc:sldChg>
      <pc:sldChg chg="addSp delSp modSp">
        <pc:chgData name="Jan-Philipp Töberg" userId="61b3c11f-7c6c-4a2d-9956-070099e56e1e" providerId="ADAL" clId="{DE1D76EB-46C5-4903-8540-B48A61834A60}" dt="2018-07-02T18:55:11.343" v="304" actId="14100"/>
        <pc:sldMkLst>
          <pc:docMk/>
          <pc:sldMk cId="3529114326" sldId="268"/>
        </pc:sldMkLst>
        <pc:spChg chg="add del mod">
          <ac:chgData name="Jan-Philipp Töberg" userId="61b3c11f-7c6c-4a2d-9956-070099e56e1e" providerId="ADAL" clId="{DE1D76EB-46C5-4903-8540-B48A61834A60}" dt="2018-07-02T18:54:52.504" v="297" actId="478"/>
          <ac:spMkLst>
            <pc:docMk/>
            <pc:sldMk cId="3529114326" sldId="268"/>
            <ac:spMk id="6" creationId="{3E8AAE42-93E4-40B1-BC48-67E2E8FAD787}"/>
          </ac:spMkLst>
        </pc:spChg>
        <pc:spChg chg="mod">
          <ac:chgData name="Jan-Philipp Töberg" userId="61b3c11f-7c6c-4a2d-9956-070099e56e1e" providerId="ADAL" clId="{DE1D76EB-46C5-4903-8540-B48A61834A60}" dt="2018-07-02T18:55:11.343" v="304" actId="14100"/>
          <ac:spMkLst>
            <pc:docMk/>
            <pc:sldMk cId="3529114326" sldId="268"/>
            <ac:spMk id="13" creationId="{00000000-0000-0000-0000-000000000000}"/>
          </ac:spMkLst>
        </pc:spChg>
        <pc:spChg chg="del mod">
          <ac:chgData name="Jan-Philipp Töberg" userId="61b3c11f-7c6c-4a2d-9956-070099e56e1e" providerId="ADAL" clId="{DE1D76EB-46C5-4903-8540-B48A61834A60}" dt="2018-07-02T18:54:50.291" v="296" actId="478"/>
          <ac:spMkLst>
            <pc:docMk/>
            <pc:sldMk cId="3529114326" sldId="268"/>
            <ac:spMk id="14" creationId="{00000000-0000-0000-0000-000000000000}"/>
          </ac:spMkLst>
        </pc:spChg>
        <pc:graphicFrameChg chg="add mod">
          <ac:chgData name="Jan-Philipp Töberg" userId="61b3c11f-7c6c-4a2d-9956-070099e56e1e" providerId="ADAL" clId="{DE1D76EB-46C5-4903-8540-B48A61834A60}" dt="2018-07-02T18:54:45.743" v="295" actId="1076"/>
          <ac:graphicFrameMkLst>
            <pc:docMk/>
            <pc:sldMk cId="3529114326" sldId="268"/>
            <ac:graphicFrameMk id="4" creationId="{D0F020CD-C4F4-44DC-A686-C70B6F7A3DDA}"/>
          </ac:graphicFrameMkLst>
        </pc:graphicFrameChg>
      </pc:sldChg>
      <pc:sldChg chg="addSp delSp modSp">
        <pc:chgData name="Jan-Philipp Töberg" userId="61b3c11f-7c6c-4a2d-9956-070099e56e1e" providerId="ADAL" clId="{DE1D76EB-46C5-4903-8540-B48A61834A60}" dt="2018-07-02T19:07:17.704" v="493" actId="478"/>
        <pc:sldMkLst>
          <pc:docMk/>
          <pc:sldMk cId="2341911148" sldId="269"/>
        </pc:sldMkLst>
        <pc:spChg chg="mod">
          <ac:chgData name="Jan-Philipp Töberg" userId="61b3c11f-7c6c-4a2d-9956-070099e56e1e" providerId="ADAL" clId="{DE1D76EB-46C5-4903-8540-B48A61834A60}" dt="2018-07-02T19:05:17.708" v="368" actId="20577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7:15.592" v="491" actId="478"/>
          <ac:spMkLst>
            <pc:docMk/>
            <pc:sldMk cId="2341911148" sldId="269"/>
            <ac:spMk id="3" creationId="{00000000-0000-0000-0000-000000000000}"/>
          </ac:spMkLst>
        </pc:spChg>
        <pc:spChg chg="add mod">
          <ac:chgData name="Jan-Philipp Töberg" userId="61b3c11f-7c6c-4a2d-9956-070099e56e1e" providerId="ADAL" clId="{DE1D76EB-46C5-4903-8540-B48A61834A60}" dt="2018-07-02T19:07:15.592" v="491" actId="478"/>
          <ac:spMkLst>
            <pc:docMk/>
            <pc:sldMk cId="2341911148" sldId="269"/>
            <ac:spMk id="8" creationId="{6F44A896-D30B-46EA-85C5-6B30E78AAD7F}"/>
          </ac:spMkLst>
        </pc:spChg>
        <pc:spChg chg="add mod">
          <ac:chgData name="Jan-Philipp Töberg" userId="61b3c11f-7c6c-4a2d-9956-070099e56e1e" providerId="ADAL" clId="{DE1D76EB-46C5-4903-8540-B48A61834A60}" dt="2018-07-02T19:07:17.704" v="493" actId="478"/>
          <ac:spMkLst>
            <pc:docMk/>
            <pc:sldMk cId="2341911148" sldId="269"/>
            <ac:spMk id="10" creationId="{176075E8-5EEA-4518-8BA3-7CB21980E5DF}"/>
          </ac:spMkLst>
        </pc:spChg>
        <pc:graphicFrameChg chg="del modGraphic">
          <ac:chgData name="Jan-Philipp Töberg" userId="61b3c11f-7c6c-4a2d-9956-070099e56e1e" providerId="ADAL" clId="{DE1D76EB-46C5-4903-8540-B48A61834A60}" dt="2018-07-02T19:07:17.704" v="493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</pc:sldChg>
      <pc:sldChg chg="addSp delSp modSp">
        <pc:chgData name="Jan-Philipp Töberg" userId="61b3c11f-7c6c-4a2d-9956-070099e56e1e" providerId="ADAL" clId="{DE1D76EB-46C5-4903-8540-B48A61834A60}" dt="2018-07-02T19:11:06.293" v="554" actId="1076"/>
        <pc:sldMkLst>
          <pc:docMk/>
          <pc:sldMk cId="4123189245" sldId="270"/>
        </pc:sldMkLst>
        <pc:spChg chg="mod">
          <ac:chgData name="Jan-Philipp Töberg" userId="61b3c11f-7c6c-4a2d-9956-070099e56e1e" providerId="ADAL" clId="{DE1D76EB-46C5-4903-8540-B48A61834A60}" dt="2018-07-02T19:05:38.140" v="396" actId="20577"/>
          <ac:spMkLst>
            <pc:docMk/>
            <pc:sldMk cId="4123189245" sldId="270"/>
            <ac:spMk id="2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7:20.685" v="494" actId="478"/>
          <ac:spMkLst>
            <pc:docMk/>
            <pc:sldMk cId="4123189245" sldId="270"/>
            <ac:spMk id="3" creationId="{00000000-0000-0000-0000-000000000000}"/>
          </ac:spMkLst>
        </pc:spChg>
        <pc:spChg chg="add del mod">
          <ac:chgData name="Jan-Philipp Töberg" userId="61b3c11f-7c6c-4a2d-9956-070099e56e1e" providerId="ADAL" clId="{DE1D76EB-46C5-4903-8540-B48A61834A60}" dt="2018-07-02T19:10:38.678" v="544" actId="931"/>
          <ac:spMkLst>
            <pc:docMk/>
            <pc:sldMk cId="4123189245" sldId="270"/>
            <ac:spMk id="8" creationId="{3AFD3366-1AA7-4AAF-AF4E-30688247CB35}"/>
          </ac:spMkLst>
        </pc:spChg>
        <pc:spChg chg="add del mod">
          <ac:chgData name="Jan-Philipp Töberg" userId="61b3c11f-7c6c-4a2d-9956-070099e56e1e" providerId="ADAL" clId="{DE1D76EB-46C5-4903-8540-B48A61834A60}" dt="2018-07-02T19:10:45.230" v="545" actId="931"/>
          <ac:spMkLst>
            <pc:docMk/>
            <pc:sldMk cId="4123189245" sldId="270"/>
            <ac:spMk id="9" creationId="{DADB7423-21CD-4718-A70F-D88947D7E129}"/>
          </ac:spMkLst>
        </pc:spChg>
        <pc:spChg chg="add del mod">
          <ac:chgData name="Jan-Philipp Töberg" userId="61b3c11f-7c6c-4a2d-9956-070099e56e1e" providerId="ADAL" clId="{DE1D76EB-46C5-4903-8540-B48A61834A60}" dt="2018-07-02T19:10:58.656" v="551" actId="931"/>
          <ac:spMkLst>
            <pc:docMk/>
            <pc:sldMk cId="4123189245" sldId="270"/>
            <ac:spMk id="15" creationId="{16C95B4E-B8DC-4889-96E9-37EE915E96EE}"/>
          </ac:spMkLst>
        </pc:spChg>
        <pc:spChg chg="add del mod">
          <ac:chgData name="Jan-Philipp Töberg" userId="61b3c11f-7c6c-4a2d-9956-070099e56e1e" providerId="ADAL" clId="{DE1D76EB-46C5-4903-8540-B48A61834A60}" dt="2018-07-02T19:10:54.975" v="550" actId="478"/>
          <ac:spMkLst>
            <pc:docMk/>
            <pc:sldMk cId="4123189245" sldId="270"/>
            <ac:spMk id="17" creationId="{3EE79BE7-C06B-4919-A251-2F357CDF2BE1}"/>
          </ac:spMkLst>
        </pc:spChg>
        <pc:graphicFrameChg chg="del mod">
          <ac:chgData name="Jan-Philipp Töberg" userId="61b3c11f-7c6c-4a2d-9956-070099e56e1e" providerId="ADAL" clId="{DE1D76EB-46C5-4903-8540-B48A61834A60}" dt="2018-07-02T19:07:23.860" v="498" actId="478"/>
          <ac:graphicFrameMkLst>
            <pc:docMk/>
            <pc:sldMk cId="4123189245" sldId="270"/>
            <ac:graphicFrameMk id="5" creationId="{00000000-0000-0000-0000-000000000000}"/>
          </ac:graphicFrameMkLst>
        </pc:graphicFrameChg>
        <pc:picChg chg="add del mod">
          <ac:chgData name="Jan-Philipp Töberg" userId="61b3c11f-7c6c-4a2d-9956-070099e56e1e" providerId="ADAL" clId="{DE1D76EB-46C5-4903-8540-B48A61834A60}" dt="2018-07-02T19:10:47.013" v="546" actId="478"/>
          <ac:picMkLst>
            <pc:docMk/>
            <pc:sldMk cId="4123189245" sldId="270"/>
            <ac:picMk id="11" creationId="{E374269D-571E-4290-B99D-C2D1821210F8}"/>
          </ac:picMkLst>
        </pc:picChg>
        <pc:picChg chg="add del mod">
          <ac:chgData name="Jan-Philipp Töberg" userId="61b3c11f-7c6c-4a2d-9956-070099e56e1e" providerId="ADAL" clId="{DE1D76EB-46C5-4903-8540-B48A61834A60}" dt="2018-07-02T19:10:53.520" v="549" actId="478"/>
          <ac:picMkLst>
            <pc:docMk/>
            <pc:sldMk cId="4123189245" sldId="270"/>
            <ac:picMk id="13" creationId="{0BAE55CF-1BBA-4640-83A0-24F21853D8ED}"/>
          </ac:picMkLst>
        </pc:picChg>
        <pc:picChg chg="add mod">
          <ac:chgData name="Jan-Philipp Töberg" userId="61b3c11f-7c6c-4a2d-9956-070099e56e1e" providerId="ADAL" clId="{DE1D76EB-46C5-4903-8540-B48A61834A60}" dt="2018-07-02T19:11:06.293" v="554" actId="1076"/>
          <ac:picMkLst>
            <pc:docMk/>
            <pc:sldMk cId="4123189245" sldId="270"/>
            <ac:picMk id="19" creationId="{EE02371D-32F4-4476-8801-D736DF1ADEF6}"/>
          </ac:picMkLst>
        </pc:picChg>
      </pc:sldChg>
      <pc:sldChg chg="modSp add">
        <pc:chgData name="Jan-Philipp Töberg" userId="61b3c11f-7c6c-4a2d-9956-070099e56e1e" providerId="ADAL" clId="{DE1D76EB-46C5-4903-8540-B48A61834A60}" dt="2018-07-02T19:06:34.344" v="446" actId="122"/>
        <pc:sldMkLst>
          <pc:docMk/>
          <pc:sldMk cId="1910293589" sldId="271"/>
        </pc:sldMkLst>
        <pc:spChg chg="mod">
          <ac:chgData name="Jan-Philipp Töberg" userId="61b3c11f-7c6c-4a2d-9956-070099e56e1e" providerId="ADAL" clId="{DE1D76EB-46C5-4903-8540-B48A61834A60}" dt="2018-07-02T19:06:34.344" v="446" actId="122"/>
          <ac:spMkLst>
            <pc:docMk/>
            <pc:sldMk cId="1910293589" sldId="271"/>
            <ac:spMk id="2" creationId="{76F6CAED-B24C-4FB2-8C6B-43BD39D24D8A}"/>
          </ac:spMkLst>
        </pc:spChg>
      </pc:sldChg>
      <pc:sldChg chg="del">
        <pc:chgData name="Jan-Philipp Töberg" userId="61b3c11f-7c6c-4a2d-9956-070099e56e1e" providerId="ADAL" clId="{DE1D76EB-46C5-4903-8540-B48A61834A60}" dt="2018-07-02T19:05:50.815" v="398" actId="2696"/>
        <pc:sldMkLst>
          <pc:docMk/>
          <pc:sldMk cId="2319046984" sldId="271"/>
        </pc:sldMkLst>
      </pc:sldChg>
      <pc:sldChg chg="addSp delSp modSp add modAnim">
        <pc:chgData name="Jan-Philipp Töberg" userId="61b3c11f-7c6c-4a2d-9956-070099e56e1e" providerId="ADAL" clId="{DE1D76EB-46C5-4903-8540-B48A61834A60}" dt="2018-07-02T19:33:50.211" v="688"/>
        <pc:sldMkLst>
          <pc:docMk/>
          <pc:sldMk cId="2555442231" sldId="272"/>
        </pc:sldMkLst>
        <pc:spChg chg="mod">
          <ac:chgData name="Jan-Philipp Töberg" userId="61b3c11f-7c6c-4a2d-9956-070099e56e1e" providerId="ADAL" clId="{DE1D76EB-46C5-4903-8540-B48A61834A60}" dt="2018-07-02T19:07:59.988" v="521" actId="20577"/>
          <ac:spMkLst>
            <pc:docMk/>
            <pc:sldMk cId="2555442231" sldId="272"/>
            <ac:spMk id="4" creationId="{00000000-0000-0000-0000-000000000000}"/>
          </ac:spMkLst>
        </pc:spChg>
        <pc:spChg chg="del mod">
          <ac:chgData name="Jan-Philipp Töberg" userId="61b3c11f-7c6c-4a2d-9956-070099e56e1e" providerId="ADAL" clId="{DE1D76EB-46C5-4903-8540-B48A61834A60}" dt="2018-07-02T19:09:50.051" v="539" actId="931"/>
          <ac:spMkLst>
            <pc:docMk/>
            <pc:sldMk cId="2555442231" sldId="272"/>
            <ac:spMk id="6" creationId="{2331A4E7-78F8-441A-9EE9-FB1343682B8C}"/>
          </ac:spMkLst>
        </pc:spChg>
        <pc:spChg chg="add mod">
          <ac:chgData name="Jan-Philipp Töberg" userId="61b3c11f-7c6c-4a2d-9956-070099e56e1e" providerId="ADAL" clId="{DE1D76EB-46C5-4903-8540-B48A61834A60}" dt="2018-07-02T19:24:15.510" v="645" actId="962"/>
          <ac:spMkLst>
            <pc:docMk/>
            <pc:sldMk cId="2555442231" sldId="272"/>
            <ac:spMk id="8" creationId="{0238B822-9713-4829-884D-0338FD0BC233}"/>
          </ac:spMkLst>
        </pc:spChg>
        <pc:spChg chg="add mod">
          <ac:chgData name="Jan-Philipp Töberg" userId="61b3c11f-7c6c-4a2d-9956-070099e56e1e" providerId="ADAL" clId="{DE1D76EB-46C5-4903-8540-B48A61834A60}" dt="2018-07-02T19:12:21.901" v="565" actId="14100"/>
          <ac:spMkLst>
            <pc:docMk/>
            <pc:sldMk cId="2555442231" sldId="272"/>
            <ac:spMk id="9" creationId="{317C69AE-5E14-47FC-BEB7-3C20D24F2373}"/>
          </ac:spMkLst>
        </pc:spChg>
        <pc:spChg chg="add mod">
          <ac:chgData name="Jan-Philipp Töberg" userId="61b3c11f-7c6c-4a2d-9956-070099e56e1e" providerId="ADAL" clId="{DE1D76EB-46C5-4903-8540-B48A61834A60}" dt="2018-07-02T19:12:55.207" v="572" actId="14100"/>
          <ac:spMkLst>
            <pc:docMk/>
            <pc:sldMk cId="2555442231" sldId="272"/>
            <ac:spMk id="10" creationId="{C53AB220-1BB3-406E-8803-B06DBE8C66B5}"/>
          </ac:spMkLst>
        </pc:spChg>
        <pc:spChg chg="add mod">
          <ac:chgData name="Jan-Philipp Töberg" userId="61b3c11f-7c6c-4a2d-9956-070099e56e1e" providerId="ADAL" clId="{DE1D76EB-46C5-4903-8540-B48A61834A60}" dt="2018-07-02T19:13:09.294" v="578" actId="14100"/>
          <ac:spMkLst>
            <pc:docMk/>
            <pc:sldMk cId="2555442231" sldId="272"/>
            <ac:spMk id="11" creationId="{A4F5292E-285A-488E-82AF-5E481A2CB773}"/>
          </ac:spMkLst>
        </pc:spChg>
        <pc:spChg chg="add mod">
          <ac:chgData name="Jan-Philipp Töberg" userId="61b3c11f-7c6c-4a2d-9956-070099e56e1e" providerId="ADAL" clId="{DE1D76EB-46C5-4903-8540-B48A61834A60}" dt="2018-07-02T19:13:25.112" v="584" actId="14100"/>
          <ac:spMkLst>
            <pc:docMk/>
            <pc:sldMk cId="2555442231" sldId="272"/>
            <ac:spMk id="12" creationId="{DDA2DC37-4846-4381-9D46-AE88DA5447EE}"/>
          </ac:spMkLst>
        </pc:spChg>
        <pc:picChg chg="add mod">
          <ac:chgData name="Jan-Philipp Töberg" userId="61b3c11f-7c6c-4a2d-9956-070099e56e1e" providerId="ADAL" clId="{DE1D76EB-46C5-4903-8540-B48A61834A60}" dt="2018-07-02T19:10:07.046" v="543" actId="1076"/>
          <ac:picMkLst>
            <pc:docMk/>
            <pc:sldMk cId="2555442231" sldId="272"/>
            <ac:picMk id="7" creationId="{2EB70D72-431E-4C7F-AFC5-990CA137F13B}"/>
          </ac:picMkLst>
        </pc:picChg>
        <pc:picChg chg="add mod">
          <ac:chgData name="Jan-Philipp Töberg" userId="61b3c11f-7c6c-4a2d-9956-070099e56e1e" providerId="ADAL" clId="{DE1D76EB-46C5-4903-8540-B48A61834A60}" dt="2018-07-02T19:29:37.869" v="648" actId="208"/>
          <ac:picMkLst>
            <pc:docMk/>
            <pc:sldMk cId="2555442231" sldId="272"/>
            <ac:picMk id="14" creationId="{F7893E36-29F1-4AC2-92EE-FC37F60CB5A7}"/>
          </ac:picMkLst>
        </pc:picChg>
        <pc:picChg chg="add mod">
          <ac:chgData name="Jan-Philipp Töberg" userId="61b3c11f-7c6c-4a2d-9956-070099e56e1e" providerId="ADAL" clId="{DE1D76EB-46C5-4903-8540-B48A61834A60}" dt="2018-07-02T19:31:27.489" v="665" actId="1076"/>
          <ac:picMkLst>
            <pc:docMk/>
            <pc:sldMk cId="2555442231" sldId="272"/>
            <ac:picMk id="16" creationId="{C777CB18-16F0-400B-8050-6F8A59BC703E}"/>
          </ac:picMkLst>
        </pc:picChg>
        <pc:picChg chg="add mod">
          <ac:chgData name="Jan-Philipp Töberg" userId="61b3c11f-7c6c-4a2d-9956-070099e56e1e" providerId="ADAL" clId="{DE1D76EB-46C5-4903-8540-B48A61834A60}" dt="2018-07-02T19:31:45.287" v="669" actId="1076"/>
          <ac:picMkLst>
            <pc:docMk/>
            <pc:sldMk cId="2555442231" sldId="272"/>
            <ac:picMk id="18" creationId="{77A7F7F1-349B-4F97-8BBD-67012B51B053}"/>
          </ac:picMkLst>
        </pc:picChg>
        <pc:picChg chg="add mod">
          <ac:chgData name="Jan-Philipp Töberg" userId="61b3c11f-7c6c-4a2d-9956-070099e56e1e" providerId="ADAL" clId="{DE1D76EB-46C5-4903-8540-B48A61834A60}" dt="2018-07-02T19:32:15.185" v="676" actId="1076"/>
          <ac:picMkLst>
            <pc:docMk/>
            <pc:sldMk cId="2555442231" sldId="272"/>
            <ac:picMk id="20" creationId="{90EEFFB5-DDB7-4C59-B116-01081D4738A9}"/>
          </ac:picMkLst>
        </pc:picChg>
        <pc:picChg chg="add mod">
          <ac:chgData name="Jan-Philipp Töberg" userId="61b3c11f-7c6c-4a2d-9956-070099e56e1e" providerId="ADAL" clId="{DE1D76EB-46C5-4903-8540-B48A61834A60}" dt="2018-07-02T19:32:40.208" v="683" actId="1076"/>
          <ac:picMkLst>
            <pc:docMk/>
            <pc:sldMk cId="2555442231" sldId="272"/>
            <ac:picMk id="22" creationId="{03A9BEC7-933E-4EB3-A5C5-F1869E628477}"/>
          </ac:picMkLst>
        </pc:picChg>
      </pc:sldChg>
      <pc:sldChg chg="modSp add">
        <pc:chgData name="Jan-Philipp Töberg" userId="61b3c11f-7c6c-4a2d-9956-070099e56e1e" providerId="ADAL" clId="{DE1D76EB-46C5-4903-8540-B48A61834A60}" dt="2018-07-02T19:08:04.222" v="528" actId="20577"/>
        <pc:sldMkLst>
          <pc:docMk/>
          <pc:sldMk cId="2900288021" sldId="273"/>
        </pc:sldMkLst>
        <pc:spChg chg="mod">
          <ac:chgData name="Jan-Philipp Töberg" userId="61b3c11f-7c6c-4a2d-9956-070099e56e1e" providerId="ADAL" clId="{DE1D76EB-46C5-4903-8540-B48A61834A60}" dt="2018-07-02T19:08:04.222" v="528" actId="20577"/>
          <ac:spMkLst>
            <pc:docMk/>
            <pc:sldMk cId="2900288021" sldId="273"/>
            <ac:spMk id="4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/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2E187A-8F1E-4015-81A7-5348943553E1}" type="presOf" srcId="{40CE98B6-7B17-4A1C-B56D-A510FB156127}" destId="{2A9620BA-B741-45CD-9811-3E32ED2A75AE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2FD401CC-2061-424F-9360-24E4EB5F946C}" type="presOf" srcId="{C4D56C75-215B-47B5-B0EE-AAA37AFA7894}" destId="{3CFFDBED-22E7-42DD-869D-68DDB27DBCFA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7E293EDF-C298-4CC6-94BB-A74B3E9726ED}" type="presOf" srcId="{85B7942F-4078-45FD-8057-49DA9BC4B716}" destId="{50772E46-F5E4-4FB9-9403-01C44A6EE54D}" srcOrd="0" destOrd="0" presId="urn:microsoft.com/office/officeart/2005/8/layout/vList3"/>
    <dgm:cxn modelId="{3169E8DF-9CAC-488F-B143-58C011479FF8}" type="presOf" srcId="{8CDD8CF6-0521-443C-953D-66C7E945FFE4}" destId="{7E474F9C-2627-4C14-ABCB-2616BC1D5183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435DBD40-15FE-496D-87AA-295DBB6843DC}" type="presOf" srcId="{5D15E311-A1FD-43CE-8ADB-5C16028BA30F}" destId="{FAA343AB-657E-4FB6-A8D8-D752FB3BFC4E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B030552D-F6EC-4FA3-A556-9D0DA07749A8}" type="presOf" srcId="{F5249CBC-37A1-4C8A-8441-BD3A52DD84A6}" destId="{0E4D1F20-0DB1-4A3D-A487-6CE96BE3BF6B}" srcOrd="0" destOrd="0" presId="urn:microsoft.com/office/officeart/2005/8/layout/vList3"/>
    <dgm:cxn modelId="{5CA80D69-89E3-413F-83DF-2FA12D6B9571}" type="presParOf" srcId="{7E474F9C-2627-4C14-ABCB-2616BC1D5183}" destId="{0BCFEC3C-2326-4A1B-B44E-ED35BB740714}" srcOrd="0" destOrd="0" presId="urn:microsoft.com/office/officeart/2005/8/layout/vList3"/>
    <dgm:cxn modelId="{E87A490A-A6AE-42AE-BF36-A46335D2FC77}" type="presParOf" srcId="{0BCFEC3C-2326-4A1B-B44E-ED35BB740714}" destId="{04D8072E-3488-4E6D-9AE8-52A94EB61490}" srcOrd="0" destOrd="0" presId="urn:microsoft.com/office/officeart/2005/8/layout/vList3"/>
    <dgm:cxn modelId="{1A2ACE2A-E3DA-4B18-9A99-1DAB323AE372}" type="presParOf" srcId="{0BCFEC3C-2326-4A1B-B44E-ED35BB740714}" destId="{3CFFDBED-22E7-42DD-869D-68DDB27DBCFA}" srcOrd="1" destOrd="0" presId="urn:microsoft.com/office/officeart/2005/8/layout/vList3"/>
    <dgm:cxn modelId="{C096DBBE-8113-400B-8868-635A06C4E064}" type="presParOf" srcId="{7E474F9C-2627-4C14-ABCB-2616BC1D5183}" destId="{2F1D695E-B2A2-4714-8A5E-02BBAC019932}" srcOrd="1" destOrd="0" presId="urn:microsoft.com/office/officeart/2005/8/layout/vList3"/>
    <dgm:cxn modelId="{1B9AB4F2-F32B-4A1C-9377-003CCBC98D89}" type="presParOf" srcId="{7E474F9C-2627-4C14-ABCB-2616BC1D5183}" destId="{431611EE-16AB-4012-AA90-FB179F549781}" srcOrd="2" destOrd="0" presId="urn:microsoft.com/office/officeart/2005/8/layout/vList3"/>
    <dgm:cxn modelId="{921503BF-32B6-4029-991D-58C4C5CDE178}" type="presParOf" srcId="{431611EE-16AB-4012-AA90-FB179F549781}" destId="{23233F74-0B91-4DFB-94A7-E83D606160F0}" srcOrd="0" destOrd="0" presId="urn:microsoft.com/office/officeart/2005/8/layout/vList3"/>
    <dgm:cxn modelId="{84E19C6F-A29F-421D-963C-BB5FF55525AC}" type="presParOf" srcId="{431611EE-16AB-4012-AA90-FB179F549781}" destId="{0E4D1F20-0DB1-4A3D-A487-6CE96BE3BF6B}" srcOrd="1" destOrd="0" presId="urn:microsoft.com/office/officeart/2005/8/layout/vList3"/>
    <dgm:cxn modelId="{11E9F189-CF7C-44EB-9020-97D2BE32972A}" type="presParOf" srcId="{7E474F9C-2627-4C14-ABCB-2616BC1D5183}" destId="{D848F648-861C-4DC1-8A21-85FC6CB79652}" srcOrd="3" destOrd="0" presId="urn:microsoft.com/office/officeart/2005/8/layout/vList3"/>
    <dgm:cxn modelId="{A63B772D-318A-4963-95C8-B0B3546405F7}" type="presParOf" srcId="{7E474F9C-2627-4C14-ABCB-2616BC1D5183}" destId="{101A98AE-2901-4651-B01D-32C8808D9743}" srcOrd="4" destOrd="0" presId="urn:microsoft.com/office/officeart/2005/8/layout/vList3"/>
    <dgm:cxn modelId="{0C986BC8-7F99-4C7F-A45A-18FDA86CEADA}" type="presParOf" srcId="{101A98AE-2901-4651-B01D-32C8808D9743}" destId="{C335AEC9-E7C5-41CA-893D-B5F1515C0C24}" srcOrd="0" destOrd="0" presId="urn:microsoft.com/office/officeart/2005/8/layout/vList3"/>
    <dgm:cxn modelId="{C098ABA7-25C1-463B-B274-2DCD5631D7A9}" type="presParOf" srcId="{101A98AE-2901-4651-B01D-32C8808D9743}" destId="{FAA343AB-657E-4FB6-A8D8-D752FB3BFC4E}" srcOrd="1" destOrd="0" presId="urn:microsoft.com/office/officeart/2005/8/layout/vList3"/>
    <dgm:cxn modelId="{F24E538D-59A0-447A-A465-1C95E212FA92}" type="presParOf" srcId="{7E474F9C-2627-4C14-ABCB-2616BC1D5183}" destId="{FBB175AC-579E-46C8-AC09-2FDD1C26A5EE}" srcOrd="5" destOrd="0" presId="urn:microsoft.com/office/officeart/2005/8/layout/vList3"/>
    <dgm:cxn modelId="{D72F36D1-4710-442A-AB78-F08298030D1B}" type="presParOf" srcId="{7E474F9C-2627-4C14-ABCB-2616BC1D5183}" destId="{52C637E6-61A1-45F7-BE1B-C541FC3762BD}" srcOrd="6" destOrd="0" presId="urn:microsoft.com/office/officeart/2005/8/layout/vList3"/>
    <dgm:cxn modelId="{D62A313F-F383-4124-A0AE-FB6AD9C8F18B}" type="presParOf" srcId="{52C637E6-61A1-45F7-BE1B-C541FC3762BD}" destId="{56690C92-AA94-4B47-A583-2884B9585C23}" srcOrd="0" destOrd="0" presId="urn:microsoft.com/office/officeart/2005/8/layout/vList3"/>
    <dgm:cxn modelId="{B2BC6819-98B1-4052-BB3A-4D5BC0D34EBB}" type="presParOf" srcId="{52C637E6-61A1-45F7-BE1B-C541FC3762BD}" destId="{2A9620BA-B741-45CD-9811-3E32ED2A75AE}" srcOrd="1" destOrd="0" presId="urn:microsoft.com/office/officeart/2005/8/layout/vList3"/>
    <dgm:cxn modelId="{6AC0B681-D242-4AD0-8490-A80EFB880F68}" type="presParOf" srcId="{7E474F9C-2627-4C14-ABCB-2616BC1D5183}" destId="{214FFCAC-DC5F-42D0-8E57-8C07F3CD7B87}" srcOrd="7" destOrd="0" presId="urn:microsoft.com/office/officeart/2005/8/layout/vList3"/>
    <dgm:cxn modelId="{C0928FAB-63C2-42FC-B3B7-E6EBD7AC76D3}" type="presParOf" srcId="{7E474F9C-2627-4C14-ABCB-2616BC1D5183}" destId="{25390CF5-330F-4E31-BB58-415047E4F3CD}" srcOrd="8" destOrd="0" presId="urn:microsoft.com/office/officeart/2005/8/layout/vList3"/>
    <dgm:cxn modelId="{B5A7445B-7CFD-4EC1-AB33-032ABDBD9E29}" type="presParOf" srcId="{25390CF5-330F-4E31-BB58-415047E4F3CD}" destId="{7F5CBE9A-D910-4BB0-8870-2403BAB2C9C9}" srcOrd="0" destOrd="0" presId="urn:microsoft.com/office/officeart/2005/8/layout/vList3"/>
    <dgm:cxn modelId="{406A887A-FBFA-48AB-BC77-D1CD3B5ABE33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/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574A5F-6CFF-4FFF-81B0-E7B984C317C3}" type="presOf" srcId="{5D15E311-A1FD-43CE-8ADB-5C16028BA30F}" destId="{FAA343AB-657E-4FB6-A8D8-D752FB3BFC4E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F1FE02C5-165F-432F-875B-4595B6632CB0}" type="presOf" srcId="{85B7942F-4078-45FD-8057-49DA9BC4B716}" destId="{50772E46-F5E4-4FB9-9403-01C44A6EE54D}" srcOrd="0" destOrd="0" presId="urn:microsoft.com/office/officeart/2005/8/layout/vList3"/>
    <dgm:cxn modelId="{FFD45887-923F-43C1-A872-7CAB25B80414}" type="presOf" srcId="{8CDD8CF6-0521-443C-953D-66C7E945FFE4}" destId="{7E474F9C-2627-4C14-ABCB-2616BC1D5183}" srcOrd="0" destOrd="0" presId="urn:microsoft.com/office/officeart/2005/8/layout/vList3"/>
    <dgm:cxn modelId="{74D7DEE2-A78F-4487-B537-07BAB7DA37B0}" type="presOf" srcId="{40CE98B6-7B17-4A1C-B56D-A510FB156127}" destId="{2A9620BA-B741-45CD-9811-3E32ED2A75AE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B8A55AF4-FD89-42F2-AF6B-ADA9F4C0B9EB}" type="presOf" srcId="{F5249CBC-37A1-4C8A-8441-BD3A52DD84A6}" destId="{0E4D1F20-0DB1-4A3D-A487-6CE96BE3BF6B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1F46CF1A-078B-4B3B-9690-E3C5BBB2368D}" type="presOf" srcId="{C4D56C75-215B-47B5-B0EE-AAA37AFA7894}" destId="{3CFFDBED-22E7-42DD-869D-68DDB27DBCFA}" srcOrd="0" destOrd="0" presId="urn:microsoft.com/office/officeart/2005/8/layout/vList3"/>
    <dgm:cxn modelId="{1705F717-7D49-4405-A9FD-D32AF1006AD3}" type="presParOf" srcId="{7E474F9C-2627-4C14-ABCB-2616BC1D5183}" destId="{0BCFEC3C-2326-4A1B-B44E-ED35BB740714}" srcOrd="0" destOrd="0" presId="urn:microsoft.com/office/officeart/2005/8/layout/vList3"/>
    <dgm:cxn modelId="{19798015-7817-407A-87FB-479FCBAB71A1}" type="presParOf" srcId="{0BCFEC3C-2326-4A1B-B44E-ED35BB740714}" destId="{04D8072E-3488-4E6D-9AE8-52A94EB61490}" srcOrd="0" destOrd="0" presId="urn:microsoft.com/office/officeart/2005/8/layout/vList3"/>
    <dgm:cxn modelId="{25BD5F3F-E4A9-4E7E-9D46-636677BDE0D6}" type="presParOf" srcId="{0BCFEC3C-2326-4A1B-B44E-ED35BB740714}" destId="{3CFFDBED-22E7-42DD-869D-68DDB27DBCFA}" srcOrd="1" destOrd="0" presId="urn:microsoft.com/office/officeart/2005/8/layout/vList3"/>
    <dgm:cxn modelId="{C7A79031-F48C-4E4F-9F83-16FFED7EA1F6}" type="presParOf" srcId="{7E474F9C-2627-4C14-ABCB-2616BC1D5183}" destId="{2F1D695E-B2A2-4714-8A5E-02BBAC019932}" srcOrd="1" destOrd="0" presId="urn:microsoft.com/office/officeart/2005/8/layout/vList3"/>
    <dgm:cxn modelId="{9B2A4DB5-36EB-4D09-9736-85B67AC2A46A}" type="presParOf" srcId="{7E474F9C-2627-4C14-ABCB-2616BC1D5183}" destId="{431611EE-16AB-4012-AA90-FB179F549781}" srcOrd="2" destOrd="0" presId="urn:microsoft.com/office/officeart/2005/8/layout/vList3"/>
    <dgm:cxn modelId="{782980F7-694C-4C0B-8FC9-0790668EA148}" type="presParOf" srcId="{431611EE-16AB-4012-AA90-FB179F549781}" destId="{23233F74-0B91-4DFB-94A7-E83D606160F0}" srcOrd="0" destOrd="0" presId="urn:microsoft.com/office/officeart/2005/8/layout/vList3"/>
    <dgm:cxn modelId="{75C353C5-2E42-4FE2-8FE2-B0A9C27B3F9B}" type="presParOf" srcId="{431611EE-16AB-4012-AA90-FB179F549781}" destId="{0E4D1F20-0DB1-4A3D-A487-6CE96BE3BF6B}" srcOrd="1" destOrd="0" presId="urn:microsoft.com/office/officeart/2005/8/layout/vList3"/>
    <dgm:cxn modelId="{8CA3B7EC-A40A-426D-861C-11D41B1D74CD}" type="presParOf" srcId="{7E474F9C-2627-4C14-ABCB-2616BC1D5183}" destId="{D848F648-861C-4DC1-8A21-85FC6CB79652}" srcOrd="3" destOrd="0" presId="urn:microsoft.com/office/officeart/2005/8/layout/vList3"/>
    <dgm:cxn modelId="{60483EBF-2685-4EB5-97ED-FAB10100B507}" type="presParOf" srcId="{7E474F9C-2627-4C14-ABCB-2616BC1D5183}" destId="{101A98AE-2901-4651-B01D-32C8808D9743}" srcOrd="4" destOrd="0" presId="urn:microsoft.com/office/officeart/2005/8/layout/vList3"/>
    <dgm:cxn modelId="{9067C037-3642-4BC7-8876-7F4B0B45807C}" type="presParOf" srcId="{101A98AE-2901-4651-B01D-32C8808D9743}" destId="{C335AEC9-E7C5-41CA-893D-B5F1515C0C24}" srcOrd="0" destOrd="0" presId="urn:microsoft.com/office/officeart/2005/8/layout/vList3"/>
    <dgm:cxn modelId="{9CD3311F-B1CE-4CC1-AEC6-CD5E7552414C}" type="presParOf" srcId="{101A98AE-2901-4651-B01D-32C8808D9743}" destId="{FAA343AB-657E-4FB6-A8D8-D752FB3BFC4E}" srcOrd="1" destOrd="0" presId="urn:microsoft.com/office/officeart/2005/8/layout/vList3"/>
    <dgm:cxn modelId="{CA41F4E4-86D2-41E7-8F76-8DB449329D98}" type="presParOf" srcId="{7E474F9C-2627-4C14-ABCB-2616BC1D5183}" destId="{FBB175AC-579E-46C8-AC09-2FDD1C26A5EE}" srcOrd="5" destOrd="0" presId="urn:microsoft.com/office/officeart/2005/8/layout/vList3"/>
    <dgm:cxn modelId="{B558FE4B-57F6-4539-98E6-3CBC96E17C33}" type="presParOf" srcId="{7E474F9C-2627-4C14-ABCB-2616BC1D5183}" destId="{52C637E6-61A1-45F7-BE1B-C541FC3762BD}" srcOrd="6" destOrd="0" presId="urn:microsoft.com/office/officeart/2005/8/layout/vList3"/>
    <dgm:cxn modelId="{89DC78C1-8422-4328-B3BB-01FC9BB24970}" type="presParOf" srcId="{52C637E6-61A1-45F7-BE1B-C541FC3762BD}" destId="{56690C92-AA94-4B47-A583-2884B9585C23}" srcOrd="0" destOrd="0" presId="urn:microsoft.com/office/officeart/2005/8/layout/vList3"/>
    <dgm:cxn modelId="{35E3D1CA-407B-4CE4-84A4-A81D8A3C285F}" type="presParOf" srcId="{52C637E6-61A1-45F7-BE1B-C541FC3762BD}" destId="{2A9620BA-B741-45CD-9811-3E32ED2A75AE}" srcOrd="1" destOrd="0" presId="urn:microsoft.com/office/officeart/2005/8/layout/vList3"/>
    <dgm:cxn modelId="{E767B959-A959-4B11-9CF0-B7C4C635F4C5}" type="presParOf" srcId="{7E474F9C-2627-4C14-ABCB-2616BC1D5183}" destId="{214FFCAC-DC5F-42D0-8E57-8C07F3CD7B87}" srcOrd="7" destOrd="0" presId="urn:microsoft.com/office/officeart/2005/8/layout/vList3"/>
    <dgm:cxn modelId="{33E5DD39-1F5F-48C2-AED5-8EF379B196E3}" type="presParOf" srcId="{7E474F9C-2627-4C14-ABCB-2616BC1D5183}" destId="{25390CF5-330F-4E31-BB58-415047E4F3CD}" srcOrd="8" destOrd="0" presId="urn:microsoft.com/office/officeart/2005/8/layout/vList3"/>
    <dgm:cxn modelId="{D2BE616C-16AA-4CE4-BD16-3B4DDE2BB82A}" type="presParOf" srcId="{25390CF5-330F-4E31-BB58-415047E4F3CD}" destId="{7F5CBE9A-D910-4BB0-8870-2403BAB2C9C9}" srcOrd="0" destOrd="0" presId="urn:microsoft.com/office/officeart/2005/8/layout/vList3"/>
    <dgm:cxn modelId="{04725536-D604-484F-B200-A75E17D9B8AD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8AA52E0-7C9E-451E-A2B3-36901E83F298}" type="presOf" srcId="{5D15E311-A1FD-43CE-8ADB-5C16028BA30F}" destId="{FAA343AB-657E-4FB6-A8D8-D752FB3BFC4E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4A4C3742-B65D-4BF3-AEB4-CA7D2C086BE1}" type="presOf" srcId="{C4D56C75-215B-47B5-B0EE-AAA37AFA7894}" destId="{3CFFDBED-22E7-42DD-869D-68DDB27DBCFA}" srcOrd="0" destOrd="0" presId="urn:microsoft.com/office/officeart/2005/8/layout/vList3"/>
    <dgm:cxn modelId="{9EAD2E4B-DC93-426B-AE9A-18819F77FFB4}" type="presOf" srcId="{8CDD8CF6-0521-443C-953D-66C7E945FFE4}" destId="{7E474F9C-2627-4C14-ABCB-2616BC1D5183}" srcOrd="0" destOrd="0" presId="urn:microsoft.com/office/officeart/2005/8/layout/vList3"/>
    <dgm:cxn modelId="{6A930347-5541-4503-871D-A9908489945D}" type="presOf" srcId="{F5249CBC-37A1-4C8A-8441-BD3A52DD84A6}" destId="{0E4D1F20-0DB1-4A3D-A487-6CE96BE3BF6B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E9250F0B-2E6D-41A5-9E4F-D3BC426A7C2B}" type="presOf" srcId="{85B7942F-4078-45FD-8057-49DA9BC4B716}" destId="{50772E46-F5E4-4FB9-9403-01C44A6EE54D}" srcOrd="0" destOrd="0" presId="urn:microsoft.com/office/officeart/2005/8/layout/vList3"/>
    <dgm:cxn modelId="{2C4F6C20-6687-4833-BB79-D1836B2DA4E7}" type="presOf" srcId="{40CE98B6-7B17-4A1C-B56D-A510FB156127}" destId="{2A9620BA-B741-45CD-9811-3E32ED2A75AE}" srcOrd="0" destOrd="0" presId="urn:microsoft.com/office/officeart/2005/8/layout/vList3"/>
    <dgm:cxn modelId="{980049D4-790A-468C-838A-D37926AFD03E}" type="presParOf" srcId="{7E474F9C-2627-4C14-ABCB-2616BC1D5183}" destId="{0BCFEC3C-2326-4A1B-B44E-ED35BB740714}" srcOrd="0" destOrd="0" presId="urn:microsoft.com/office/officeart/2005/8/layout/vList3"/>
    <dgm:cxn modelId="{A5C6FF23-B90C-4FF3-A832-72AA522ADF1F}" type="presParOf" srcId="{0BCFEC3C-2326-4A1B-B44E-ED35BB740714}" destId="{04D8072E-3488-4E6D-9AE8-52A94EB61490}" srcOrd="0" destOrd="0" presId="urn:microsoft.com/office/officeart/2005/8/layout/vList3"/>
    <dgm:cxn modelId="{92A8A04B-84FC-4B88-B6F5-FD05AD02DD90}" type="presParOf" srcId="{0BCFEC3C-2326-4A1B-B44E-ED35BB740714}" destId="{3CFFDBED-22E7-42DD-869D-68DDB27DBCFA}" srcOrd="1" destOrd="0" presId="urn:microsoft.com/office/officeart/2005/8/layout/vList3"/>
    <dgm:cxn modelId="{321FAE77-EDD4-4C4A-B87E-213C8DC72975}" type="presParOf" srcId="{7E474F9C-2627-4C14-ABCB-2616BC1D5183}" destId="{2F1D695E-B2A2-4714-8A5E-02BBAC019932}" srcOrd="1" destOrd="0" presId="urn:microsoft.com/office/officeart/2005/8/layout/vList3"/>
    <dgm:cxn modelId="{5AD87F99-EA8F-47A8-B96E-CEE0F623E993}" type="presParOf" srcId="{7E474F9C-2627-4C14-ABCB-2616BC1D5183}" destId="{431611EE-16AB-4012-AA90-FB179F549781}" srcOrd="2" destOrd="0" presId="urn:microsoft.com/office/officeart/2005/8/layout/vList3"/>
    <dgm:cxn modelId="{9C04707A-28A6-4D73-BFC5-0F0A07C1AC69}" type="presParOf" srcId="{431611EE-16AB-4012-AA90-FB179F549781}" destId="{23233F74-0B91-4DFB-94A7-E83D606160F0}" srcOrd="0" destOrd="0" presId="urn:microsoft.com/office/officeart/2005/8/layout/vList3"/>
    <dgm:cxn modelId="{81B8DAD5-4F6E-47B4-B64A-2025E599CB7A}" type="presParOf" srcId="{431611EE-16AB-4012-AA90-FB179F549781}" destId="{0E4D1F20-0DB1-4A3D-A487-6CE96BE3BF6B}" srcOrd="1" destOrd="0" presId="urn:microsoft.com/office/officeart/2005/8/layout/vList3"/>
    <dgm:cxn modelId="{5BC6FE21-D330-458E-BFE9-676B71E86AFD}" type="presParOf" srcId="{7E474F9C-2627-4C14-ABCB-2616BC1D5183}" destId="{D848F648-861C-4DC1-8A21-85FC6CB79652}" srcOrd="3" destOrd="0" presId="urn:microsoft.com/office/officeart/2005/8/layout/vList3"/>
    <dgm:cxn modelId="{AE6D6A40-4C15-47E9-920B-1162418038EF}" type="presParOf" srcId="{7E474F9C-2627-4C14-ABCB-2616BC1D5183}" destId="{101A98AE-2901-4651-B01D-32C8808D9743}" srcOrd="4" destOrd="0" presId="urn:microsoft.com/office/officeart/2005/8/layout/vList3"/>
    <dgm:cxn modelId="{158BF494-2EE5-4321-8E51-60C7521A7C43}" type="presParOf" srcId="{101A98AE-2901-4651-B01D-32C8808D9743}" destId="{C335AEC9-E7C5-41CA-893D-B5F1515C0C24}" srcOrd="0" destOrd="0" presId="urn:microsoft.com/office/officeart/2005/8/layout/vList3"/>
    <dgm:cxn modelId="{555F6DF3-16AD-4DD8-B0CE-5FC30C8A3BE6}" type="presParOf" srcId="{101A98AE-2901-4651-B01D-32C8808D9743}" destId="{FAA343AB-657E-4FB6-A8D8-D752FB3BFC4E}" srcOrd="1" destOrd="0" presId="urn:microsoft.com/office/officeart/2005/8/layout/vList3"/>
    <dgm:cxn modelId="{209714C9-6C38-4A2B-9121-56E4BD0F20F2}" type="presParOf" srcId="{7E474F9C-2627-4C14-ABCB-2616BC1D5183}" destId="{FBB175AC-579E-46C8-AC09-2FDD1C26A5EE}" srcOrd="5" destOrd="0" presId="urn:microsoft.com/office/officeart/2005/8/layout/vList3"/>
    <dgm:cxn modelId="{2FAC26AA-3BE9-4504-A49E-72F238D147B8}" type="presParOf" srcId="{7E474F9C-2627-4C14-ABCB-2616BC1D5183}" destId="{52C637E6-61A1-45F7-BE1B-C541FC3762BD}" srcOrd="6" destOrd="0" presId="urn:microsoft.com/office/officeart/2005/8/layout/vList3"/>
    <dgm:cxn modelId="{9308F575-B329-4C7A-89CD-17C23FF5FF3A}" type="presParOf" srcId="{52C637E6-61A1-45F7-BE1B-C541FC3762BD}" destId="{56690C92-AA94-4B47-A583-2884B9585C23}" srcOrd="0" destOrd="0" presId="urn:microsoft.com/office/officeart/2005/8/layout/vList3"/>
    <dgm:cxn modelId="{7151375E-788E-4697-96CD-BE188236985D}" type="presParOf" srcId="{52C637E6-61A1-45F7-BE1B-C541FC3762BD}" destId="{2A9620BA-B741-45CD-9811-3E32ED2A75AE}" srcOrd="1" destOrd="0" presId="urn:microsoft.com/office/officeart/2005/8/layout/vList3"/>
    <dgm:cxn modelId="{78698D50-F6F0-4E85-95D8-309A647DB393}" type="presParOf" srcId="{7E474F9C-2627-4C14-ABCB-2616BC1D5183}" destId="{214FFCAC-DC5F-42D0-8E57-8C07F3CD7B87}" srcOrd="7" destOrd="0" presId="urn:microsoft.com/office/officeart/2005/8/layout/vList3"/>
    <dgm:cxn modelId="{6B60140B-0A0E-4056-9B92-27B7898B1470}" type="presParOf" srcId="{7E474F9C-2627-4C14-ABCB-2616BC1D5183}" destId="{25390CF5-330F-4E31-BB58-415047E4F3CD}" srcOrd="8" destOrd="0" presId="urn:microsoft.com/office/officeart/2005/8/layout/vList3"/>
    <dgm:cxn modelId="{F6446358-18E7-470E-8A7D-CF426901CC1D}" type="presParOf" srcId="{25390CF5-330F-4E31-BB58-415047E4F3CD}" destId="{7F5CBE9A-D910-4BB0-8870-2403BAB2C9C9}" srcOrd="0" destOrd="0" presId="urn:microsoft.com/office/officeart/2005/8/layout/vList3"/>
    <dgm:cxn modelId="{B7AE9189-5DB4-4F1E-941B-7784028EDBA8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6A242333-022B-4A31-810F-CECD89DA9BA1}" type="presOf" srcId="{5D15E311-A1FD-43CE-8ADB-5C16028BA30F}" destId="{FAA343AB-657E-4FB6-A8D8-D752FB3BFC4E}" srcOrd="0" destOrd="0" presId="urn:microsoft.com/office/officeart/2005/8/layout/vList3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7E56325B-028B-4387-BBAB-149C7507F7DB}" type="presOf" srcId="{C4D56C75-215B-47B5-B0EE-AAA37AFA7894}" destId="{3CFFDBED-22E7-42DD-869D-68DDB27DBCFA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33E9859C-CF97-4A51-9290-76A21CA933F9}" type="presOf" srcId="{85B7942F-4078-45FD-8057-49DA9BC4B716}" destId="{50772E46-F5E4-4FB9-9403-01C44A6EE54D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D1E102CC-A838-4ABC-A7E1-B82522CDB0F6}" type="presOf" srcId="{F5249CBC-37A1-4C8A-8441-BD3A52DD84A6}" destId="{0E4D1F20-0DB1-4A3D-A487-6CE96BE3BF6B}" srcOrd="0" destOrd="0" presId="urn:microsoft.com/office/officeart/2005/8/layout/vList3"/>
    <dgm:cxn modelId="{6E8D58BC-77C9-4D40-A99E-F912C13976FB}" type="presOf" srcId="{8CDD8CF6-0521-443C-953D-66C7E945FFE4}" destId="{7E474F9C-2627-4C14-ABCB-2616BC1D5183}" srcOrd="0" destOrd="0" presId="urn:microsoft.com/office/officeart/2005/8/layout/vList3"/>
    <dgm:cxn modelId="{B64AF1B2-AE69-4231-8154-9FE19606F313}" type="presOf" srcId="{40CE98B6-7B17-4A1C-B56D-A510FB156127}" destId="{2A9620BA-B741-45CD-9811-3E32ED2A75AE}" srcOrd="0" destOrd="0" presId="urn:microsoft.com/office/officeart/2005/8/layout/vList3"/>
    <dgm:cxn modelId="{32F61E8F-4C04-4AA6-A3CB-77F0C53F3187}" type="presParOf" srcId="{7E474F9C-2627-4C14-ABCB-2616BC1D5183}" destId="{0BCFEC3C-2326-4A1B-B44E-ED35BB740714}" srcOrd="0" destOrd="0" presId="urn:microsoft.com/office/officeart/2005/8/layout/vList3"/>
    <dgm:cxn modelId="{7310E069-F74D-48A5-9C3D-4FC74631D850}" type="presParOf" srcId="{0BCFEC3C-2326-4A1B-B44E-ED35BB740714}" destId="{04D8072E-3488-4E6D-9AE8-52A94EB61490}" srcOrd="0" destOrd="0" presId="urn:microsoft.com/office/officeart/2005/8/layout/vList3"/>
    <dgm:cxn modelId="{52B48A76-BFCD-46F0-9D44-9DB7CB89B217}" type="presParOf" srcId="{0BCFEC3C-2326-4A1B-B44E-ED35BB740714}" destId="{3CFFDBED-22E7-42DD-869D-68DDB27DBCFA}" srcOrd="1" destOrd="0" presId="urn:microsoft.com/office/officeart/2005/8/layout/vList3"/>
    <dgm:cxn modelId="{A830B43B-D724-487B-ADA1-729DB3770A8F}" type="presParOf" srcId="{7E474F9C-2627-4C14-ABCB-2616BC1D5183}" destId="{2F1D695E-B2A2-4714-8A5E-02BBAC019932}" srcOrd="1" destOrd="0" presId="urn:microsoft.com/office/officeart/2005/8/layout/vList3"/>
    <dgm:cxn modelId="{93A03660-A6AD-4198-A78B-520D2A80E323}" type="presParOf" srcId="{7E474F9C-2627-4C14-ABCB-2616BC1D5183}" destId="{431611EE-16AB-4012-AA90-FB179F549781}" srcOrd="2" destOrd="0" presId="urn:microsoft.com/office/officeart/2005/8/layout/vList3"/>
    <dgm:cxn modelId="{46E28F3B-7D58-47BB-95FA-67B0E6BB2FC2}" type="presParOf" srcId="{431611EE-16AB-4012-AA90-FB179F549781}" destId="{23233F74-0B91-4DFB-94A7-E83D606160F0}" srcOrd="0" destOrd="0" presId="urn:microsoft.com/office/officeart/2005/8/layout/vList3"/>
    <dgm:cxn modelId="{B77FC521-3721-4EC5-97C5-B3B02667998A}" type="presParOf" srcId="{431611EE-16AB-4012-AA90-FB179F549781}" destId="{0E4D1F20-0DB1-4A3D-A487-6CE96BE3BF6B}" srcOrd="1" destOrd="0" presId="urn:microsoft.com/office/officeart/2005/8/layout/vList3"/>
    <dgm:cxn modelId="{A1D764A4-D094-4D17-9382-1961EEC35175}" type="presParOf" srcId="{7E474F9C-2627-4C14-ABCB-2616BC1D5183}" destId="{D848F648-861C-4DC1-8A21-85FC6CB79652}" srcOrd="3" destOrd="0" presId="urn:microsoft.com/office/officeart/2005/8/layout/vList3"/>
    <dgm:cxn modelId="{C0A77D9A-9106-46E0-ADB7-6E9734E1A2AE}" type="presParOf" srcId="{7E474F9C-2627-4C14-ABCB-2616BC1D5183}" destId="{101A98AE-2901-4651-B01D-32C8808D9743}" srcOrd="4" destOrd="0" presId="urn:microsoft.com/office/officeart/2005/8/layout/vList3"/>
    <dgm:cxn modelId="{794E486E-1939-4E6F-8D45-0A09A4FB5897}" type="presParOf" srcId="{101A98AE-2901-4651-B01D-32C8808D9743}" destId="{C335AEC9-E7C5-41CA-893D-B5F1515C0C24}" srcOrd="0" destOrd="0" presId="urn:microsoft.com/office/officeart/2005/8/layout/vList3"/>
    <dgm:cxn modelId="{7BC5538F-A8EE-47FA-A41A-B006868722CB}" type="presParOf" srcId="{101A98AE-2901-4651-B01D-32C8808D9743}" destId="{FAA343AB-657E-4FB6-A8D8-D752FB3BFC4E}" srcOrd="1" destOrd="0" presId="urn:microsoft.com/office/officeart/2005/8/layout/vList3"/>
    <dgm:cxn modelId="{F4060E07-5F4E-453C-8B92-302048D0E993}" type="presParOf" srcId="{7E474F9C-2627-4C14-ABCB-2616BC1D5183}" destId="{FBB175AC-579E-46C8-AC09-2FDD1C26A5EE}" srcOrd="5" destOrd="0" presId="urn:microsoft.com/office/officeart/2005/8/layout/vList3"/>
    <dgm:cxn modelId="{D112FC2D-A741-42EA-8378-9316E9A59E73}" type="presParOf" srcId="{7E474F9C-2627-4C14-ABCB-2616BC1D5183}" destId="{52C637E6-61A1-45F7-BE1B-C541FC3762BD}" srcOrd="6" destOrd="0" presId="urn:microsoft.com/office/officeart/2005/8/layout/vList3"/>
    <dgm:cxn modelId="{338BC658-8E4A-4DBB-A500-E23E5C99D222}" type="presParOf" srcId="{52C637E6-61A1-45F7-BE1B-C541FC3762BD}" destId="{56690C92-AA94-4B47-A583-2884B9585C23}" srcOrd="0" destOrd="0" presId="urn:microsoft.com/office/officeart/2005/8/layout/vList3"/>
    <dgm:cxn modelId="{54B3162B-868E-459F-8F5D-E74B0C3DF3EF}" type="presParOf" srcId="{52C637E6-61A1-45F7-BE1B-C541FC3762BD}" destId="{2A9620BA-B741-45CD-9811-3E32ED2A75AE}" srcOrd="1" destOrd="0" presId="urn:microsoft.com/office/officeart/2005/8/layout/vList3"/>
    <dgm:cxn modelId="{12C213DF-BD8C-4013-A4D3-DC2D00D3218D}" type="presParOf" srcId="{7E474F9C-2627-4C14-ABCB-2616BC1D5183}" destId="{214FFCAC-DC5F-42D0-8E57-8C07F3CD7B87}" srcOrd="7" destOrd="0" presId="urn:microsoft.com/office/officeart/2005/8/layout/vList3"/>
    <dgm:cxn modelId="{25AEB02D-14C9-4692-9AC2-58685E883A96}" type="presParOf" srcId="{7E474F9C-2627-4C14-ABCB-2616BC1D5183}" destId="{25390CF5-330F-4E31-BB58-415047E4F3CD}" srcOrd="8" destOrd="0" presId="urn:microsoft.com/office/officeart/2005/8/layout/vList3"/>
    <dgm:cxn modelId="{567415DF-93CC-4B1D-8F71-A713114311D7}" type="presParOf" srcId="{25390CF5-330F-4E31-BB58-415047E4F3CD}" destId="{7F5CBE9A-D910-4BB0-8870-2403BAB2C9C9}" srcOrd="0" destOrd="0" presId="urn:microsoft.com/office/officeart/2005/8/layout/vList3"/>
    <dgm:cxn modelId="{72AD8BAB-8B9B-420D-8F7A-EBCD25FC9F10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886B46-4C84-40CE-90DC-BE95A8F109FF}" type="presOf" srcId="{85B7942F-4078-45FD-8057-49DA9BC4B716}" destId="{50772E46-F5E4-4FB9-9403-01C44A6EE54D}" srcOrd="0" destOrd="0" presId="urn:microsoft.com/office/officeart/2005/8/layout/vList3"/>
    <dgm:cxn modelId="{B16D7C71-5D19-4350-91C4-EE079B7D83BE}" type="presOf" srcId="{5D15E311-A1FD-43CE-8ADB-5C16028BA30F}" destId="{FAA343AB-657E-4FB6-A8D8-D752FB3BFC4E}" srcOrd="0" destOrd="0" presId="urn:microsoft.com/office/officeart/2005/8/layout/vList3"/>
    <dgm:cxn modelId="{9B593852-1006-4CCB-8C05-F98C507AD44E}" type="presOf" srcId="{8CDD8CF6-0521-443C-953D-66C7E945FFE4}" destId="{7E474F9C-2627-4C14-ABCB-2616BC1D5183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053E6F6E-E925-451F-9BAB-CD23FCFF8FB9}" type="presOf" srcId="{C4D56C75-215B-47B5-B0EE-AAA37AFA7894}" destId="{3CFFDBED-22E7-42DD-869D-68DDB27DBCFA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1D44E1F6-208B-47B6-8E8E-EBCB3B4B4AE2}" type="presOf" srcId="{F5249CBC-37A1-4C8A-8441-BD3A52DD84A6}" destId="{0E4D1F20-0DB1-4A3D-A487-6CE96BE3BF6B}" srcOrd="0" destOrd="0" presId="urn:microsoft.com/office/officeart/2005/8/layout/vList3"/>
    <dgm:cxn modelId="{733E39AF-92CF-41E6-9B4B-0F14CB439C75}" type="presOf" srcId="{40CE98B6-7B17-4A1C-B56D-A510FB156127}" destId="{2A9620BA-B741-45CD-9811-3E32ED2A75AE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69429221-8329-499A-833C-A162060CA39D}" type="presParOf" srcId="{7E474F9C-2627-4C14-ABCB-2616BC1D5183}" destId="{0BCFEC3C-2326-4A1B-B44E-ED35BB740714}" srcOrd="0" destOrd="0" presId="urn:microsoft.com/office/officeart/2005/8/layout/vList3"/>
    <dgm:cxn modelId="{7DCE3B9B-8CD7-47C2-A291-2B4E266D8AE3}" type="presParOf" srcId="{0BCFEC3C-2326-4A1B-B44E-ED35BB740714}" destId="{04D8072E-3488-4E6D-9AE8-52A94EB61490}" srcOrd="0" destOrd="0" presId="urn:microsoft.com/office/officeart/2005/8/layout/vList3"/>
    <dgm:cxn modelId="{AD7CE3F2-5F72-42B3-9AC7-25AF41DBE952}" type="presParOf" srcId="{0BCFEC3C-2326-4A1B-B44E-ED35BB740714}" destId="{3CFFDBED-22E7-42DD-869D-68DDB27DBCFA}" srcOrd="1" destOrd="0" presId="urn:microsoft.com/office/officeart/2005/8/layout/vList3"/>
    <dgm:cxn modelId="{00A7FB66-4F9F-4336-8C03-9C1E544B7FDB}" type="presParOf" srcId="{7E474F9C-2627-4C14-ABCB-2616BC1D5183}" destId="{2F1D695E-B2A2-4714-8A5E-02BBAC019932}" srcOrd="1" destOrd="0" presId="urn:microsoft.com/office/officeart/2005/8/layout/vList3"/>
    <dgm:cxn modelId="{9C40A5D9-C8E8-4DA9-A9EF-E6E33F78231D}" type="presParOf" srcId="{7E474F9C-2627-4C14-ABCB-2616BC1D5183}" destId="{431611EE-16AB-4012-AA90-FB179F549781}" srcOrd="2" destOrd="0" presId="urn:microsoft.com/office/officeart/2005/8/layout/vList3"/>
    <dgm:cxn modelId="{1B885204-B530-4017-9EA5-9E404566E416}" type="presParOf" srcId="{431611EE-16AB-4012-AA90-FB179F549781}" destId="{23233F74-0B91-4DFB-94A7-E83D606160F0}" srcOrd="0" destOrd="0" presId="urn:microsoft.com/office/officeart/2005/8/layout/vList3"/>
    <dgm:cxn modelId="{4FEAA63B-6B83-44AA-8CC0-9C0E4131AAB4}" type="presParOf" srcId="{431611EE-16AB-4012-AA90-FB179F549781}" destId="{0E4D1F20-0DB1-4A3D-A487-6CE96BE3BF6B}" srcOrd="1" destOrd="0" presId="urn:microsoft.com/office/officeart/2005/8/layout/vList3"/>
    <dgm:cxn modelId="{679D9E88-9D38-4D06-B886-90C23D3D29CD}" type="presParOf" srcId="{7E474F9C-2627-4C14-ABCB-2616BC1D5183}" destId="{D848F648-861C-4DC1-8A21-85FC6CB79652}" srcOrd="3" destOrd="0" presId="urn:microsoft.com/office/officeart/2005/8/layout/vList3"/>
    <dgm:cxn modelId="{07A97A3E-D9D2-4F66-A995-72C6E23F0FEA}" type="presParOf" srcId="{7E474F9C-2627-4C14-ABCB-2616BC1D5183}" destId="{101A98AE-2901-4651-B01D-32C8808D9743}" srcOrd="4" destOrd="0" presId="urn:microsoft.com/office/officeart/2005/8/layout/vList3"/>
    <dgm:cxn modelId="{7FAECF61-07D2-4412-9FD0-76B3547A1279}" type="presParOf" srcId="{101A98AE-2901-4651-B01D-32C8808D9743}" destId="{C335AEC9-E7C5-41CA-893D-B5F1515C0C24}" srcOrd="0" destOrd="0" presId="urn:microsoft.com/office/officeart/2005/8/layout/vList3"/>
    <dgm:cxn modelId="{C2AA90CF-E66E-4961-932D-0A3419DFFBEF}" type="presParOf" srcId="{101A98AE-2901-4651-B01D-32C8808D9743}" destId="{FAA343AB-657E-4FB6-A8D8-D752FB3BFC4E}" srcOrd="1" destOrd="0" presId="urn:microsoft.com/office/officeart/2005/8/layout/vList3"/>
    <dgm:cxn modelId="{0E26E2BB-1964-432F-8852-3E639AF93381}" type="presParOf" srcId="{7E474F9C-2627-4C14-ABCB-2616BC1D5183}" destId="{FBB175AC-579E-46C8-AC09-2FDD1C26A5EE}" srcOrd="5" destOrd="0" presId="urn:microsoft.com/office/officeart/2005/8/layout/vList3"/>
    <dgm:cxn modelId="{DF6D3518-2DD3-4B08-B817-C44EB3876335}" type="presParOf" srcId="{7E474F9C-2627-4C14-ABCB-2616BC1D5183}" destId="{52C637E6-61A1-45F7-BE1B-C541FC3762BD}" srcOrd="6" destOrd="0" presId="urn:microsoft.com/office/officeart/2005/8/layout/vList3"/>
    <dgm:cxn modelId="{909E5C34-4B52-42C7-81BC-2F10C8D2E913}" type="presParOf" srcId="{52C637E6-61A1-45F7-BE1B-C541FC3762BD}" destId="{56690C92-AA94-4B47-A583-2884B9585C23}" srcOrd="0" destOrd="0" presId="urn:microsoft.com/office/officeart/2005/8/layout/vList3"/>
    <dgm:cxn modelId="{E20A355A-7DD4-4D87-95CC-0675EA2442C2}" type="presParOf" srcId="{52C637E6-61A1-45F7-BE1B-C541FC3762BD}" destId="{2A9620BA-B741-45CD-9811-3E32ED2A75AE}" srcOrd="1" destOrd="0" presId="urn:microsoft.com/office/officeart/2005/8/layout/vList3"/>
    <dgm:cxn modelId="{8099534E-DEF8-47D3-8083-37F7F85AE965}" type="presParOf" srcId="{7E474F9C-2627-4C14-ABCB-2616BC1D5183}" destId="{214FFCAC-DC5F-42D0-8E57-8C07F3CD7B87}" srcOrd="7" destOrd="0" presId="urn:microsoft.com/office/officeart/2005/8/layout/vList3"/>
    <dgm:cxn modelId="{F6A1BF19-38DB-4CB3-9EE3-B96A42127157}" type="presParOf" srcId="{7E474F9C-2627-4C14-ABCB-2616BC1D5183}" destId="{25390CF5-330F-4E31-BB58-415047E4F3CD}" srcOrd="8" destOrd="0" presId="urn:microsoft.com/office/officeart/2005/8/layout/vList3"/>
    <dgm:cxn modelId="{7B84713A-9A4C-44F8-AB00-AEF167B86BE4}" type="presParOf" srcId="{25390CF5-330F-4E31-BB58-415047E4F3CD}" destId="{7F5CBE9A-D910-4BB0-8870-2403BAB2C9C9}" srcOrd="0" destOrd="0" presId="urn:microsoft.com/office/officeart/2005/8/layout/vList3"/>
    <dgm:cxn modelId="{5755E6E7-9A43-4FD3-A298-9872323BFBFB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05.07.2018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einzelne Elemente eingehen…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48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genauen Dokument-Verlauf eingehen</a:t>
            </a:r>
          </a:p>
          <a:p>
            <a:r>
              <a:rPr lang="de-DE" dirty="0"/>
              <a:t>Zu open-Methode:</a:t>
            </a:r>
          </a:p>
          <a:p>
            <a:pPr lvl="1"/>
            <a:r>
              <a:rPr lang="de-DE" dirty="0"/>
              <a:t>POST als Übertragungsart: Senden von Datenblock im „Körper“ der Anfrage</a:t>
            </a:r>
          </a:p>
          <a:p>
            <a:pPr lvl="1"/>
            <a:r>
              <a:rPr lang="de-DE" dirty="0"/>
              <a:t>Gegensatz: GET -  Senden von Daten durch Anhängen an URL (unflexibel! Darum POST)</a:t>
            </a:r>
          </a:p>
          <a:p>
            <a:pPr lvl="1"/>
            <a:r>
              <a:rPr lang="de-DE" dirty="0"/>
              <a:t>True gibt an, dass asynchron ausgeführt werden soll </a:t>
            </a:r>
            <a:r>
              <a:rPr lang="de-DE" dirty="0">
                <a:sym typeface="Wingdings" panose="05000000000000000000" pitchFamily="2" charset="2"/>
              </a:rPr>
              <a:t> Antwort über Event und nicht warten auf Antwort</a:t>
            </a:r>
          </a:p>
          <a:p>
            <a:endParaRPr lang="de-DE" dirty="0"/>
          </a:p>
          <a:p>
            <a:r>
              <a:rPr lang="de-DE" dirty="0"/>
              <a:t>Status = 200 bedeutet Anfrage ist erfolgreich &amp; vollständig angekommen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75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selbsterklärend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22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„schnell“ ist Definitionssache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133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Anzeigen aller vorherigen Informationen plus mehr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83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Angepasstes Wasserfallmodell:</a:t>
            </a:r>
          </a:p>
          <a:p>
            <a:r>
              <a:rPr lang="de-DE" dirty="0"/>
              <a:t>4 Phasen (Planung, Analyse, Entwurf und Umsetzung) welche nacheinander durchlaufen werden</a:t>
            </a:r>
          </a:p>
          <a:p>
            <a:r>
              <a:rPr lang="de-DE" dirty="0"/>
              <a:t>Phasen können nach Abschluss erneut besucht werden</a:t>
            </a:r>
          </a:p>
          <a:p>
            <a:r>
              <a:rPr lang="de-DE" dirty="0">
                <a:sym typeface="Wingdings" panose="05000000000000000000" pitchFamily="2" charset="2"/>
              </a:rPr>
              <a:t> Höhere Flexibilität als Wasserfallmodell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Modulare Programme</a:t>
            </a:r>
          </a:p>
          <a:p>
            <a:r>
              <a:rPr lang="de-DE" dirty="0"/>
              <a:t>Ausführliche Kommentierung</a:t>
            </a:r>
          </a:p>
          <a:p>
            <a:r>
              <a:rPr lang="de-DE" dirty="0">
                <a:sym typeface="Wingdings" panose="05000000000000000000" pitchFamily="2" charset="2"/>
              </a:rPr>
              <a:t> Beide wichtig für Weiterverarbeitung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/*</a:t>
            </a:r>
            <a:endParaRPr lang="de-DE" dirty="0"/>
          </a:p>
          <a:p>
            <a:r>
              <a:rPr lang="de-DE" dirty="0"/>
              <a:t>Eigene Anforderungen:</a:t>
            </a:r>
          </a:p>
          <a:p>
            <a:r>
              <a:rPr lang="de-DE" dirty="0"/>
              <a:t>PHP-Skript für Anzeige schreiben</a:t>
            </a:r>
          </a:p>
          <a:p>
            <a:r>
              <a:rPr lang="de-DE" dirty="0"/>
              <a:t>Server-Schnittstelle erstellen</a:t>
            </a:r>
          </a:p>
          <a:p>
            <a:r>
              <a:rPr lang="de-DE" dirty="0"/>
              <a:t>Anzeigen von Bildern und Texte</a:t>
            </a:r>
          </a:p>
          <a:p>
            <a:r>
              <a:rPr lang="de-DE" dirty="0" smtClean="0"/>
              <a:t>*/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52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de-DE" dirty="0"/>
              <a:t>hier gezeigt: Version 02</a:t>
            </a:r>
          </a:p>
          <a:p>
            <a:pPr marL="285750" indent="-285750" rtl="0">
              <a:buFontTx/>
              <a:buChar char="-"/>
            </a:pPr>
            <a:r>
              <a:rPr lang="de-DE" dirty="0"/>
              <a:t>Funktionen durchgehen: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Dropdown für professoren-Auswahl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Zustandsanpassung (vordefinierte Zustände)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Freitext-Eingabe (wie Infomonitor)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Alte Meldungen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Buttons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HTML und JavaScript auf Client-Seite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PHP und CSV-Dateien auf Server-Seite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http-Anfragen und JSON-Antworten zur Kommunikation von </a:t>
            </a:r>
            <a:r>
              <a:rPr lang="de-DE" dirty="0" smtClean="0"/>
              <a:t>beiden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//</a:t>
            </a:r>
            <a:r>
              <a:rPr lang="de-DE" baseline="0" dirty="0" smtClean="0"/>
              <a:t> </a:t>
            </a:r>
            <a:r>
              <a:rPr lang="de-DE" dirty="0" smtClean="0"/>
              <a:t>Kommunikation </a:t>
            </a:r>
            <a:r>
              <a:rPr lang="de-DE"/>
              <a:t>über </a:t>
            </a:r>
            <a:r>
              <a:rPr lang="de-DE" smtClean="0"/>
              <a:t>TCP/IP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09CFD7-FC86-4C82-9E1B-F351AC8184BB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A29F2-5EB4-4EA6-972B-B8E49DA927FE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0D0724-94A9-4F1A-89E8-E06329536902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C426D2-37BC-4D6E-8BCD-0EB884315D40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AFF1A1-558B-43BD-95CD-96015316B91C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1F56F0-FBD8-46B8-9CCE-1375C46ECCCC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849104-7AD3-412B-818F-6CE6DB6DF07F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86FA3F-CDFC-4A22-8B37-9097DF15AE9F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2F912C-72CF-43A5-8EEB-3B1F5B9575CC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7F02E9-F370-42C3-BEB2-97E80693102B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FB9B96-9FF9-4FDE-8196-917542E5F6F3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B33D-9E43-46BC-9DFA-9B42F761A70D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Projektarbeit Sommersemester 2018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de-DE" dirty="0"/>
              <a:t>Drahtloses Türschild mit E-Paper Display</a:t>
            </a:r>
          </a:p>
          <a:p>
            <a:endParaRPr lang="de-DE" dirty="0"/>
          </a:p>
          <a:p>
            <a:r>
              <a:rPr lang="de-DE" dirty="0"/>
              <a:t>Präsentation von </a:t>
            </a:r>
            <a:r>
              <a:rPr lang="de-DE" dirty="0" err="1"/>
              <a:t>jan-Philipp</a:t>
            </a:r>
            <a:r>
              <a:rPr lang="de-DE" dirty="0"/>
              <a:t> Töberg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Client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EB70D72-431E-4C7F-AFC5-990CA137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44" y="1251559"/>
            <a:ext cx="10428334" cy="4109093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38B822-9713-4829-884D-0338FD0BC233}"/>
              </a:ext>
            </a:extLst>
          </p:cNvPr>
          <p:cNvSpPr/>
          <p:nvPr/>
        </p:nvSpPr>
        <p:spPr>
          <a:xfrm>
            <a:off x="8830717" y="1307488"/>
            <a:ext cx="1224136" cy="24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17C69AE-5E14-47FC-BEB7-3C20D24F2373}"/>
              </a:ext>
            </a:extLst>
          </p:cNvPr>
          <p:cNvSpPr/>
          <p:nvPr/>
        </p:nvSpPr>
        <p:spPr>
          <a:xfrm>
            <a:off x="1213839" y="2039180"/>
            <a:ext cx="776117" cy="729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DA2DC37-4846-4381-9D46-AE88DA5447EE}"/>
              </a:ext>
            </a:extLst>
          </p:cNvPr>
          <p:cNvSpPr/>
          <p:nvPr/>
        </p:nvSpPr>
        <p:spPr>
          <a:xfrm>
            <a:off x="1224000" y="4832449"/>
            <a:ext cx="1125996" cy="252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7893E36-29F1-4AC2-92EE-FC37F60CB5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5"/>
          <a:stretch/>
        </p:blipFill>
        <p:spPr>
          <a:xfrm>
            <a:off x="1110552" y="1904268"/>
            <a:ext cx="10582275" cy="93438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777CB18-16F0-400B-8050-6F8A59BC70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>
          <a:xfrm>
            <a:off x="862553" y="2945271"/>
            <a:ext cx="11078271" cy="136700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A9BEC7-933E-4EB3-A5C5-F1869E628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71" y="5152827"/>
            <a:ext cx="11306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Client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11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BB67BE-AD49-40C7-AF89-9538CE9A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2" y="1520788"/>
            <a:ext cx="1094108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Server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A95358-1C7A-4068-8D48-5B2D6F061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039" y="1222320"/>
            <a:ext cx="11060421" cy="441336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28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12270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56207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de-DE" dirty="0"/>
              <a:t>Soll-/Ist-Vergleich –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4811B-43F9-4706-B744-6E7350D7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19"/>
            <a:ext cx="10360501" cy="5255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Projekt </a:t>
            </a:r>
            <a:r>
              <a:rPr lang="de-DE" dirty="0"/>
              <a:t>aus der c‘t lauffähig machen</a:t>
            </a:r>
          </a:p>
          <a:p>
            <a:endParaRPr lang="de-DE" dirty="0"/>
          </a:p>
          <a:p>
            <a:r>
              <a:rPr lang="de-DE" dirty="0"/>
              <a:t>eigene Texte hinzufügen können</a:t>
            </a:r>
          </a:p>
          <a:p>
            <a:endParaRPr lang="de-DE" dirty="0"/>
          </a:p>
          <a:p>
            <a:r>
              <a:rPr lang="de-DE" dirty="0"/>
              <a:t>schnelle Verarbeitung der eingegebenen Texte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modulare Entwicklung &amp; Kommentare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8C7F-00C3-4E0D-BD50-E1FC2480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0D558-D758-43BA-8345-AC431D7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5F1487-3993-4E90-B7FB-BF752E5A6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7" y="1233174"/>
            <a:ext cx="680383" cy="7920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65839A-A9B8-431B-B1C9-DA548D26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2406081"/>
            <a:ext cx="680383" cy="7920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361625-1402-49D0-B50A-738384856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99" y="4797152"/>
            <a:ext cx="680383" cy="79208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7E35BB-D486-4549-AFEE-59886569A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3717032"/>
            <a:ext cx="680383" cy="6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6CAED-B24C-4FB2-8C6B-43BD39D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Soll- / Ist-Vergleich - Türschild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1D4464-B122-4472-8319-873A8500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233" y="2106365"/>
            <a:ext cx="5082740" cy="634083"/>
          </a:xfrm>
        </p:spPr>
        <p:txBody>
          <a:bodyPr/>
          <a:lstStyle/>
          <a:p>
            <a:pPr algn="ctr"/>
            <a:r>
              <a:rPr lang="de-DE" dirty="0" err="1"/>
              <a:t>VORher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9987E40-F58C-480C-9B30-BC7501598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94" y="2856246"/>
            <a:ext cx="5078413" cy="2634426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0E2EE98-F66D-41F8-9664-11071FA63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965678"/>
            <a:ext cx="5082740" cy="634083"/>
          </a:xfrm>
        </p:spPr>
        <p:txBody>
          <a:bodyPr/>
          <a:lstStyle/>
          <a:p>
            <a:pPr algn="ctr"/>
            <a:r>
              <a:rPr lang="de-DE" dirty="0"/>
              <a:t>nachher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20711B9-302E-4ECD-9B3F-D8CDFB7467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2" y="2732712"/>
            <a:ext cx="5078412" cy="285660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F34D4-EF17-4039-8FAD-3769BAC3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91164-CB07-49AB-A392-0AE57F24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16387" y="3177468"/>
            <a:ext cx="9556050" cy="503064"/>
          </a:xfrm>
        </p:spPr>
        <p:txBody>
          <a:bodyPr rtlCol="0">
            <a:noAutofit/>
          </a:bodyPr>
          <a:lstStyle/>
          <a:p>
            <a:pPr algn="ctr" rtl="0"/>
            <a:r>
              <a:rPr lang="de-DE" sz="3200" b="1" dirty="0"/>
              <a:t>Vielen Dank für ihre Aufmerksamkeit!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4571407-0B75-4C5E-B1C8-67A9AAFE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C0422D-F738-4102-B5EC-1A9392E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250769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Projektphasen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9AB847-756A-478D-9C05-717DCC3E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746C55-C0FC-4889-8D8B-76E8590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C13305E-4E1D-48E6-B86F-C5CBE83E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2" y="1096792"/>
            <a:ext cx="7143700" cy="4664415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979622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32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56207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4811B-43F9-4706-B744-6E7350D7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19"/>
            <a:ext cx="10360501" cy="5255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Projekt </a:t>
            </a:r>
            <a:r>
              <a:rPr lang="de-DE" dirty="0"/>
              <a:t>aus der c‘t lauffähig machen</a:t>
            </a:r>
          </a:p>
          <a:p>
            <a:endParaRPr lang="de-DE" dirty="0"/>
          </a:p>
          <a:p>
            <a:r>
              <a:rPr lang="de-DE" dirty="0"/>
              <a:t>eigene Texte hinzufügen können (ähnlich dem Infomonitor von FB5)</a:t>
            </a:r>
          </a:p>
          <a:p>
            <a:endParaRPr lang="de-DE" dirty="0"/>
          </a:p>
          <a:p>
            <a:r>
              <a:rPr lang="de-DE" dirty="0"/>
              <a:t>schnelle Verarbeitung der eingegebenen </a:t>
            </a:r>
            <a:r>
              <a:rPr lang="de-DE" dirty="0" smtClean="0"/>
              <a:t>Texte</a:t>
            </a:r>
          </a:p>
          <a:p>
            <a:endParaRPr lang="de-DE" dirty="0"/>
          </a:p>
          <a:p>
            <a:r>
              <a:rPr lang="de-DE" dirty="0" smtClean="0"/>
              <a:t>modulare </a:t>
            </a:r>
            <a:r>
              <a:rPr lang="de-DE" dirty="0"/>
              <a:t>Entwicklung &amp; Kommentare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8C7F-00C3-4E0D-BD50-E1FC2480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0D558-D758-43BA-8345-AC431D7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9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716197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6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Entwurf des Webinterface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492AEF-FCAE-4DC7-B46B-884A0D67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26B7E-8BA0-4940-BF70-95BC35C0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EE02371D-32F4-4476-8801-D736DF1ADE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54" y="932559"/>
            <a:ext cx="7128792" cy="5346593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27FC7B9-2992-42B7-9E56-FE2612FE2AFA}"/>
              </a:ext>
            </a:extLst>
          </p:cNvPr>
          <p:cNvSpPr/>
          <p:nvPr/>
        </p:nvSpPr>
        <p:spPr>
          <a:xfrm>
            <a:off x="8326660" y="105273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E2D90-F45A-4438-BF74-DCA8803E0104}"/>
              </a:ext>
            </a:extLst>
          </p:cNvPr>
          <p:cNvSpPr/>
          <p:nvPr/>
        </p:nvSpPr>
        <p:spPr>
          <a:xfrm>
            <a:off x="2926060" y="1556792"/>
            <a:ext cx="316835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73EFFDD-ED5B-4336-A0BA-4B5B0D5B0943}"/>
              </a:ext>
            </a:extLst>
          </p:cNvPr>
          <p:cNvSpPr/>
          <p:nvPr/>
        </p:nvSpPr>
        <p:spPr>
          <a:xfrm>
            <a:off x="2839854" y="2924944"/>
            <a:ext cx="712879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475D72-FB4E-40C3-9241-BFE1DAC8DC48}"/>
              </a:ext>
            </a:extLst>
          </p:cNvPr>
          <p:cNvSpPr/>
          <p:nvPr/>
        </p:nvSpPr>
        <p:spPr>
          <a:xfrm>
            <a:off x="2839854" y="3861048"/>
            <a:ext cx="527078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811F89-8DE1-4C91-87FA-88F1699C74A0}"/>
              </a:ext>
            </a:extLst>
          </p:cNvPr>
          <p:cNvSpPr/>
          <p:nvPr/>
        </p:nvSpPr>
        <p:spPr>
          <a:xfrm>
            <a:off x="2926060" y="573325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96050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70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Kommunikation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E8FCE4-A37C-4C02-9439-EFC1BC76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4" y="1034905"/>
            <a:ext cx="8283552" cy="5227948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430</Words>
  <Application>Microsoft Office PowerPoint</Application>
  <PresentationFormat>Benutzerdefiniert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Technologie 16:9</vt:lpstr>
      <vt:lpstr>Projektarbeit Sommersemester 2018</vt:lpstr>
      <vt:lpstr>Agenda</vt:lpstr>
      <vt:lpstr>Projektphasen</vt:lpstr>
      <vt:lpstr>Agenda</vt:lpstr>
      <vt:lpstr>Anforderungen</vt:lpstr>
      <vt:lpstr>Agenda</vt:lpstr>
      <vt:lpstr>Entwurf des Webinterface</vt:lpstr>
      <vt:lpstr>Agenda</vt:lpstr>
      <vt:lpstr>Umsetzung - Kommunikation</vt:lpstr>
      <vt:lpstr>Umsetzung - Client</vt:lpstr>
      <vt:lpstr>Umsetzung - Client</vt:lpstr>
      <vt:lpstr>Umsetzung - Server</vt:lpstr>
      <vt:lpstr>Agenda</vt:lpstr>
      <vt:lpstr>Soll-/Ist-Vergleich – Anforderungen</vt:lpstr>
      <vt:lpstr>Soll- / Ist-Vergleich - Türschild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Jan-Philipp Töberg</dc:creator>
  <cp:lastModifiedBy>gqw-mc9</cp:lastModifiedBy>
  <cp:revision>48</cp:revision>
  <dcterms:created xsi:type="dcterms:W3CDTF">2018-06-27T19:56:13Z</dcterms:created>
  <dcterms:modified xsi:type="dcterms:W3CDTF">2018-07-05T09:18:52Z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