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2" r:id="rId11"/>
    <p:sldId id="273" r:id="rId12"/>
    <p:sldId id="271" r:id="rId13"/>
    <p:sldId id="265" r:id="rId14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76EB-46C5-4903-8540-B48A61834A60}" v="693" dt="2018-07-02T19:33:5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01" autoAdjust="0"/>
  </p:normalViewPr>
  <p:slideViewPr>
    <p:cSldViewPr>
      <p:cViewPr varScale="1">
        <p:scale>
          <a:sx n="105" d="100"/>
          <a:sy n="105" d="100"/>
        </p:scale>
        <p:origin x="126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Philipp Töberg" userId="61b3c11f-7c6c-4a2d-9956-070099e56e1e" providerId="ADAL" clId="{DE1D76EB-46C5-4903-8540-B48A61834A60}"/>
    <pc:docChg chg="custSel addSld delSld modSld">
      <pc:chgData name="Jan-Philipp Töberg" userId="61b3c11f-7c6c-4a2d-9956-070099e56e1e" providerId="ADAL" clId="{DE1D76EB-46C5-4903-8540-B48A61834A60}" dt="2018-07-02T19:33:50.211" v="688"/>
      <pc:docMkLst>
        <pc:docMk/>
      </pc:docMkLst>
      <pc:sldChg chg="addSp delSp modSp">
        <pc:chgData name="Jan-Philipp Töberg" userId="61b3c11f-7c6c-4a2d-9956-070099e56e1e" providerId="ADAL" clId="{DE1D76EB-46C5-4903-8540-B48A61834A60}" dt="2018-07-02T19:08:47.203" v="534" actId="1076"/>
        <pc:sldMkLst>
          <pc:docMk/>
          <pc:sldMk cId="4264977537" sldId="259"/>
        </pc:sldMkLst>
        <pc:spChg chg="mod">
          <ac:chgData name="Jan-Philipp Töberg" userId="61b3c11f-7c6c-4a2d-9956-070099e56e1e" providerId="ADAL" clId="{DE1D76EB-46C5-4903-8540-B48A61834A60}" dt="2018-07-02T19:07:53.652" v="514" actId="20577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5:43.932" v="397"/>
          <ac:spMkLst>
            <pc:docMk/>
            <pc:sldMk cId="4264977537" sldId="259"/>
            <ac:spMk id="5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08:29.362" v="530" actId="931"/>
          <ac:spMkLst>
            <pc:docMk/>
            <pc:sldMk cId="4264977537" sldId="259"/>
            <ac:spMk id="6" creationId="{2331A4E7-78F8-441A-9EE9-FB1343682B8C}"/>
          </ac:spMkLst>
        </pc:spChg>
        <pc:picChg chg="add mod">
          <ac:chgData name="Jan-Philipp Töberg" userId="61b3c11f-7c6c-4a2d-9956-070099e56e1e" providerId="ADAL" clId="{DE1D76EB-46C5-4903-8540-B48A61834A60}" dt="2018-07-02T19:08:47.203" v="534" actId="1076"/>
          <ac:picMkLst>
            <pc:docMk/>
            <pc:sldMk cId="4264977537" sldId="259"/>
            <ac:picMk id="8" creationId="{43E8FCE4-A37C-4C02-9439-EFC1BC76FBE3}"/>
          </ac:picMkLst>
        </pc:picChg>
      </pc:sldChg>
      <pc:sldChg chg="del">
        <pc:chgData name="Jan-Philipp Töberg" userId="61b3c11f-7c6c-4a2d-9956-070099e56e1e" providerId="ADAL" clId="{DE1D76EB-46C5-4903-8540-B48A61834A60}" dt="2018-07-02T19:05:50.819" v="401" actId="2696"/>
        <pc:sldMkLst>
          <pc:docMk/>
          <pc:sldMk cId="2672039197" sldId="261"/>
        </pc:sldMkLst>
      </pc:sldChg>
      <pc:sldChg chg="del">
        <pc:chgData name="Jan-Philipp Töberg" userId="61b3c11f-7c6c-4a2d-9956-070099e56e1e" providerId="ADAL" clId="{DE1D76EB-46C5-4903-8540-B48A61834A60}" dt="2018-07-02T19:05:50.817" v="400" actId="2696"/>
        <pc:sldMkLst>
          <pc:docMk/>
          <pc:sldMk cId="397710800" sldId="262"/>
        </pc:sldMkLst>
      </pc:sldChg>
      <pc:sldChg chg="del">
        <pc:chgData name="Jan-Philipp Töberg" userId="61b3c11f-7c6c-4a2d-9956-070099e56e1e" providerId="ADAL" clId="{DE1D76EB-46C5-4903-8540-B48A61834A60}" dt="2018-07-02T19:05:50.816" v="399" actId="2696"/>
        <pc:sldMkLst>
          <pc:docMk/>
          <pc:sldMk cId="1405850135" sldId="263"/>
        </pc:sldMkLst>
      </pc:sldChg>
      <pc:sldChg chg="delSp modSp">
        <pc:chgData name="Jan-Philipp Töberg" userId="61b3c11f-7c6c-4a2d-9956-070099e56e1e" providerId="ADAL" clId="{DE1D76EB-46C5-4903-8540-B48A61834A60}" dt="2018-07-02T19:07:05.151" v="490" actId="313"/>
        <pc:sldMkLst>
          <pc:docMk/>
          <pc:sldMk cId="3480339974" sldId="265"/>
        </pc:sldMkLst>
        <pc:spChg chg="mod">
          <ac:chgData name="Jan-Philipp Töberg" userId="61b3c11f-7c6c-4a2d-9956-070099e56e1e" providerId="ADAL" clId="{DE1D76EB-46C5-4903-8540-B48A61834A60}" dt="2018-07-02T19:07:05.151" v="490" actId="313"/>
          <ac:spMkLst>
            <pc:docMk/>
            <pc:sldMk cId="3480339974" sldId="265"/>
            <ac:spMk id="3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40.814" v="448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39.974" v="447" actId="478"/>
          <ac:spMkLst>
            <pc:docMk/>
            <pc:sldMk cId="3480339974" sldId="265"/>
            <ac:spMk id="6" creationId="{00000000-0000-0000-0000-000000000000}"/>
          </ac:spMkLst>
        </pc:spChg>
      </pc:sldChg>
      <pc:sldChg chg="addSp delSp modSp modNotesTx">
        <pc:chgData name="Jan-Philipp Töberg" userId="61b3c11f-7c6c-4a2d-9956-070099e56e1e" providerId="ADAL" clId="{DE1D76EB-46C5-4903-8540-B48A61834A60}" dt="2018-07-02T19:23:12.164" v="621" actId="20577"/>
        <pc:sldMkLst>
          <pc:docMk/>
          <pc:sldMk cId="1484811712" sldId="267"/>
        </pc:sldMkLst>
        <pc:spChg chg="add del mod">
          <ac:chgData name="Jan-Philipp Töberg" userId="61b3c11f-7c6c-4a2d-9956-070099e56e1e" providerId="ADAL" clId="{DE1D76EB-46C5-4903-8540-B48A61834A60}" dt="2018-07-02T18:57:45.766" v="323" actId="1032"/>
          <ac:spMkLst>
            <pc:docMk/>
            <pc:sldMk cId="1484811712" sldId="267"/>
            <ac:spMk id="4" creationId="{07420088-F06E-49DB-8F0C-464F9FB92336}"/>
          </ac:spMkLst>
        </pc:spChg>
        <pc:spChg chg="add del mod">
          <ac:chgData name="Jan-Philipp Töberg" userId="61b3c11f-7c6c-4a2d-9956-070099e56e1e" providerId="ADAL" clId="{DE1D76EB-46C5-4903-8540-B48A61834A60}" dt="2018-07-02T19:22:24.270" v="585" actId="931"/>
          <ac:spMkLst>
            <pc:docMk/>
            <pc:sldMk cId="1484811712" sldId="267"/>
            <ac:spMk id="6" creationId="{88468C23-9092-47E1-BA73-F9E3BDA29EDE}"/>
          </ac:spMkLst>
        </pc:spChg>
        <pc:spChg chg="mod">
          <ac:chgData name="Jan-Philipp Töberg" userId="61b3c11f-7c6c-4a2d-9956-070099e56e1e" providerId="ADAL" clId="{DE1D76EB-46C5-4903-8540-B48A61834A60}" dt="2018-07-02T19:04:54.859" v="338" actId="1076"/>
          <ac:spMkLst>
            <pc:docMk/>
            <pc:sldMk cId="1484811712" sldId="267"/>
            <ac:spMk id="7" creationId="{00000000-0000-0000-0000-000000000000}"/>
          </ac:spMkLst>
        </pc:spChg>
        <pc:graphicFrameChg chg="add del mod">
          <ac:chgData name="Jan-Philipp Töberg" userId="61b3c11f-7c6c-4a2d-9956-070099e56e1e" providerId="ADAL" clId="{DE1D76EB-46C5-4903-8540-B48A61834A60}" dt="2018-07-02T19:03:43.370" v="333" actId="478"/>
          <ac:graphicFrameMkLst>
            <pc:docMk/>
            <pc:sldMk cId="1484811712" sldId="267"/>
            <ac:graphicFrameMk id="5" creationId="{BE2A6893-16F8-4FFA-B545-BE21BC3034B0}"/>
          </ac:graphicFrameMkLst>
        </pc:graphicFrameChg>
        <pc:graphicFrameChg chg="del">
          <ac:chgData name="Jan-Philipp Töberg" userId="61b3c11f-7c6c-4a2d-9956-070099e56e1e" providerId="ADAL" clId="{DE1D76EB-46C5-4903-8540-B48A61834A60}" dt="2018-07-02T18:56:52.155" v="321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Jan-Philipp Töberg" userId="61b3c11f-7c6c-4a2d-9956-070099e56e1e" providerId="ADAL" clId="{DE1D76EB-46C5-4903-8540-B48A61834A60}" dt="2018-07-02T19:22:32.313" v="587" actId="1076"/>
          <ac:picMkLst>
            <pc:docMk/>
            <pc:sldMk cId="1484811712" sldId="267"/>
            <ac:picMk id="10" creationId="{0C13305E-4E1D-48E6-B86F-C5CBE83EEC07}"/>
          </ac:picMkLst>
        </pc:picChg>
      </pc:sldChg>
      <pc:sldChg chg="addSp delSp modSp">
        <pc:chgData name="Jan-Philipp Töberg" userId="61b3c11f-7c6c-4a2d-9956-070099e56e1e" providerId="ADAL" clId="{DE1D76EB-46C5-4903-8540-B48A61834A60}" dt="2018-07-02T18:55:11.343" v="304" actId="14100"/>
        <pc:sldMkLst>
          <pc:docMk/>
          <pc:sldMk cId="3529114326" sldId="268"/>
        </pc:sldMkLst>
        <pc:spChg chg="add del mod">
          <ac:chgData name="Jan-Philipp Töberg" userId="61b3c11f-7c6c-4a2d-9956-070099e56e1e" providerId="ADAL" clId="{DE1D76EB-46C5-4903-8540-B48A61834A60}" dt="2018-07-02T18:54:52.504" v="297" actId="478"/>
          <ac:spMkLst>
            <pc:docMk/>
            <pc:sldMk cId="3529114326" sldId="268"/>
            <ac:spMk id="6" creationId="{3E8AAE42-93E4-40B1-BC48-67E2E8FAD787}"/>
          </ac:spMkLst>
        </pc:spChg>
        <pc:spChg chg="mod">
          <ac:chgData name="Jan-Philipp Töberg" userId="61b3c11f-7c6c-4a2d-9956-070099e56e1e" providerId="ADAL" clId="{DE1D76EB-46C5-4903-8540-B48A61834A60}" dt="2018-07-02T18:55:11.343" v="304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8:54:50.291" v="296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">
          <ac:chgData name="Jan-Philipp Töberg" userId="61b3c11f-7c6c-4a2d-9956-070099e56e1e" providerId="ADAL" clId="{DE1D76EB-46C5-4903-8540-B48A61834A60}" dt="2018-07-02T18:54:45.743" v="295" actId="1076"/>
          <ac:graphicFrameMkLst>
            <pc:docMk/>
            <pc:sldMk cId="3529114326" sldId="268"/>
            <ac:graphicFrameMk id="4" creationId="{D0F020CD-C4F4-44DC-A686-C70B6F7A3DDA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07:17.704" v="493" actId="478"/>
        <pc:sldMkLst>
          <pc:docMk/>
          <pc:sldMk cId="2341911148" sldId="269"/>
        </pc:sldMkLst>
        <pc:spChg chg="mod">
          <ac:chgData name="Jan-Philipp Töberg" userId="61b3c11f-7c6c-4a2d-9956-070099e56e1e" providerId="ADAL" clId="{DE1D76EB-46C5-4903-8540-B48A61834A60}" dt="2018-07-02T19:05:17.708" v="368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3" creationId="{00000000-0000-0000-0000-000000000000}"/>
          </ac:spMkLst>
        </pc:spChg>
        <pc:spChg chg="add mod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8" creationId="{6F44A896-D30B-46EA-85C5-6B30E78AAD7F}"/>
          </ac:spMkLst>
        </pc:spChg>
        <pc:spChg chg="add mod">
          <ac:chgData name="Jan-Philipp Töberg" userId="61b3c11f-7c6c-4a2d-9956-070099e56e1e" providerId="ADAL" clId="{DE1D76EB-46C5-4903-8540-B48A61834A60}" dt="2018-07-02T19:07:17.704" v="493" actId="478"/>
          <ac:spMkLst>
            <pc:docMk/>
            <pc:sldMk cId="2341911148" sldId="269"/>
            <ac:spMk id="10" creationId="{176075E8-5EEA-4518-8BA3-7CB21980E5DF}"/>
          </ac:spMkLst>
        </pc:spChg>
        <pc:graphicFrameChg chg="del modGraphic">
          <ac:chgData name="Jan-Philipp Töberg" userId="61b3c11f-7c6c-4a2d-9956-070099e56e1e" providerId="ADAL" clId="{DE1D76EB-46C5-4903-8540-B48A61834A60}" dt="2018-07-02T19:07:17.704" v="49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11:06.293" v="554" actId="1076"/>
        <pc:sldMkLst>
          <pc:docMk/>
          <pc:sldMk cId="4123189245" sldId="270"/>
        </pc:sldMkLst>
        <pc:spChg chg="mod">
          <ac:chgData name="Jan-Philipp Töberg" userId="61b3c11f-7c6c-4a2d-9956-070099e56e1e" providerId="ADAL" clId="{DE1D76EB-46C5-4903-8540-B48A61834A60}" dt="2018-07-02T19:05:38.140" v="396" actId="20577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20.685" v="494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10:38.678" v="544" actId="931"/>
          <ac:spMkLst>
            <pc:docMk/>
            <pc:sldMk cId="4123189245" sldId="270"/>
            <ac:spMk id="8" creationId="{3AFD3366-1AA7-4AAF-AF4E-30688247CB35}"/>
          </ac:spMkLst>
        </pc:spChg>
        <pc:spChg chg="add del mod">
          <ac:chgData name="Jan-Philipp Töberg" userId="61b3c11f-7c6c-4a2d-9956-070099e56e1e" providerId="ADAL" clId="{DE1D76EB-46C5-4903-8540-B48A61834A60}" dt="2018-07-02T19:10:45.230" v="545" actId="931"/>
          <ac:spMkLst>
            <pc:docMk/>
            <pc:sldMk cId="4123189245" sldId="270"/>
            <ac:spMk id="9" creationId="{DADB7423-21CD-4718-A70F-D88947D7E129}"/>
          </ac:spMkLst>
        </pc:spChg>
        <pc:spChg chg="add del mod">
          <ac:chgData name="Jan-Philipp Töberg" userId="61b3c11f-7c6c-4a2d-9956-070099e56e1e" providerId="ADAL" clId="{DE1D76EB-46C5-4903-8540-B48A61834A60}" dt="2018-07-02T19:10:58.656" v="551" actId="931"/>
          <ac:spMkLst>
            <pc:docMk/>
            <pc:sldMk cId="4123189245" sldId="270"/>
            <ac:spMk id="15" creationId="{16C95B4E-B8DC-4889-96E9-37EE915E96EE}"/>
          </ac:spMkLst>
        </pc:spChg>
        <pc:spChg chg="add del mod">
          <ac:chgData name="Jan-Philipp Töberg" userId="61b3c11f-7c6c-4a2d-9956-070099e56e1e" providerId="ADAL" clId="{DE1D76EB-46C5-4903-8540-B48A61834A60}" dt="2018-07-02T19:10:54.975" v="550" actId="478"/>
          <ac:spMkLst>
            <pc:docMk/>
            <pc:sldMk cId="4123189245" sldId="270"/>
            <ac:spMk id="17" creationId="{3EE79BE7-C06B-4919-A251-2F357CDF2BE1}"/>
          </ac:spMkLst>
        </pc:spChg>
        <pc:graphicFrameChg chg="del mod">
          <ac:chgData name="Jan-Philipp Töberg" userId="61b3c11f-7c6c-4a2d-9956-070099e56e1e" providerId="ADAL" clId="{DE1D76EB-46C5-4903-8540-B48A61834A60}" dt="2018-07-02T19:07:23.860" v="498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del mod">
          <ac:chgData name="Jan-Philipp Töberg" userId="61b3c11f-7c6c-4a2d-9956-070099e56e1e" providerId="ADAL" clId="{DE1D76EB-46C5-4903-8540-B48A61834A60}" dt="2018-07-02T19:10:47.013" v="546" actId="478"/>
          <ac:picMkLst>
            <pc:docMk/>
            <pc:sldMk cId="4123189245" sldId="270"/>
            <ac:picMk id="11" creationId="{E374269D-571E-4290-B99D-C2D1821210F8}"/>
          </ac:picMkLst>
        </pc:picChg>
        <pc:picChg chg="add del mod">
          <ac:chgData name="Jan-Philipp Töberg" userId="61b3c11f-7c6c-4a2d-9956-070099e56e1e" providerId="ADAL" clId="{DE1D76EB-46C5-4903-8540-B48A61834A60}" dt="2018-07-02T19:10:53.520" v="549" actId="478"/>
          <ac:picMkLst>
            <pc:docMk/>
            <pc:sldMk cId="4123189245" sldId="270"/>
            <ac:picMk id="13" creationId="{0BAE55CF-1BBA-4640-83A0-24F21853D8ED}"/>
          </ac:picMkLst>
        </pc:picChg>
        <pc:picChg chg="add mod">
          <ac:chgData name="Jan-Philipp Töberg" userId="61b3c11f-7c6c-4a2d-9956-070099e56e1e" providerId="ADAL" clId="{DE1D76EB-46C5-4903-8540-B48A61834A60}" dt="2018-07-02T19:11:06.293" v="554" actId="1076"/>
          <ac:picMkLst>
            <pc:docMk/>
            <pc:sldMk cId="4123189245" sldId="270"/>
            <ac:picMk id="19" creationId="{EE02371D-32F4-4476-8801-D736DF1ADEF6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6:34.344" v="446" actId="122"/>
        <pc:sldMkLst>
          <pc:docMk/>
          <pc:sldMk cId="1910293589" sldId="271"/>
        </pc:sldMkLst>
        <pc:spChg chg="mod">
          <ac:chgData name="Jan-Philipp Töberg" userId="61b3c11f-7c6c-4a2d-9956-070099e56e1e" providerId="ADAL" clId="{DE1D76EB-46C5-4903-8540-B48A61834A60}" dt="2018-07-02T19:06:34.344" v="446" actId="122"/>
          <ac:spMkLst>
            <pc:docMk/>
            <pc:sldMk cId="1910293589" sldId="271"/>
            <ac:spMk id="2" creationId="{76F6CAED-B24C-4FB2-8C6B-43BD39D24D8A}"/>
          </ac:spMkLst>
        </pc:spChg>
      </pc:sldChg>
      <pc:sldChg chg="del">
        <pc:chgData name="Jan-Philipp Töberg" userId="61b3c11f-7c6c-4a2d-9956-070099e56e1e" providerId="ADAL" clId="{DE1D76EB-46C5-4903-8540-B48A61834A60}" dt="2018-07-02T19:05:50.815" v="398" actId="2696"/>
        <pc:sldMkLst>
          <pc:docMk/>
          <pc:sldMk cId="2319046984" sldId="271"/>
        </pc:sldMkLst>
      </pc:sldChg>
      <pc:sldChg chg="addSp delSp modSp add modAnim">
        <pc:chgData name="Jan-Philipp Töberg" userId="61b3c11f-7c6c-4a2d-9956-070099e56e1e" providerId="ADAL" clId="{DE1D76EB-46C5-4903-8540-B48A61834A60}" dt="2018-07-02T19:33:50.211" v="688"/>
        <pc:sldMkLst>
          <pc:docMk/>
          <pc:sldMk cId="2555442231" sldId="272"/>
        </pc:sldMkLst>
        <pc:spChg chg="mod">
          <ac:chgData name="Jan-Philipp Töberg" userId="61b3c11f-7c6c-4a2d-9956-070099e56e1e" providerId="ADAL" clId="{DE1D76EB-46C5-4903-8540-B48A61834A60}" dt="2018-07-02T19:07:59.988" v="521" actId="20577"/>
          <ac:spMkLst>
            <pc:docMk/>
            <pc:sldMk cId="2555442231" sldId="272"/>
            <ac:spMk id="4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9:09:50.051" v="539" actId="931"/>
          <ac:spMkLst>
            <pc:docMk/>
            <pc:sldMk cId="2555442231" sldId="272"/>
            <ac:spMk id="6" creationId="{2331A4E7-78F8-441A-9EE9-FB1343682B8C}"/>
          </ac:spMkLst>
        </pc:spChg>
        <pc:spChg chg="add mod">
          <ac:chgData name="Jan-Philipp Töberg" userId="61b3c11f-7c6c-4a2d-9956-070099e56e1e" providerId="ADAL" clId="{DE1D76EB-46C5-4903-8540-B48A61834A60}" dt="2018-07-02T19:24:15.510" v="645" actId="962"/>
          <ac:spMkLst>
            <pc:docMk/>
            <pc:sldMk cId="2555442231" sldId="272"/>
            <ac:spMk id="8" creationId="{0238B822-9713-4829-884D-0338FD0BC233}"/>
          </ac:spMkLst>
        </pc:spChg>
        <pc:spChg chg="add mod">
          <ac:chgData name="Jan-Philipp Töberg" userId="61b3c11f-7c6c-4a2d-9956-070099e56e1e" providerId="ADAL" clId="{DE1D76EB-46C5-4903-8540-B48A61834A60}" dt="2018-07-02T19:12:21.901" v="565" actId="14100"/>
          <ac:spMkLst>
            <pc:docMk/>
            <pc:sldMk cId="2555442231" sldId="272"/>
            <ac:spMk id="9" creationId="{317C69AE-5E14-47FC-BEB7-3C20D24F2373}"/>
          </ac:spMkLst>
        </pc:spChg>
        <pc:spChg chg="add mod">
          <ac:chgData name="Jan-Philipp Töberg" userId="61b3c11f-7c6c-4a2d-9956-070099e56e1e" providerId="ADAL" clId="{DE1D76EB-46C5-4903-8540-B48A61834A60}" dt="2018-07-02T19:12:55.207" v="572" actId="14100"/>
          <ac:spMkLst>
            <pc:docMk/>
            <pc:sldMk cId="2555442231" sldId="272"/>
            <ac:spMk id="10" creationId="{C53AB220-1BB3-406E-8803-B06DBE8C66B5}"/>
          </ac:spMkLst>
        </pc:spChg>
        <pc:spChg chg="add mod">
          <ac:chgData name="Jan-Philipp Töberg" userId="61b3c11f-7c6c-4a2d-9956-070099e56e1e" providerId="ADAL" clId="{DE1D76EB-46C5-4903-8540-B48A61834A60}" dt="2018-07-02T19:13:09.294" v="578" actId="14100"/>
          <ac:spMkLst>
            <pc:docMk/>
            <pc:sldMk cId="2555442231" sldId="272"/>
            <ac:spMk id="11" creationId="{A4F5292E-285A-488E-82AF-5E481A2CB773}"/>
          </ac:spMkLst>
        </pc:spChg>
        <pc:spChg chg="add mod">
          <ac:chgData name="Jan-Philipp Töberg" userId="61b3c11f-7c6c-4a2d-9956-070099e56e1e" providerId="ADAL" clId="{DE1D76EB-46C5-4903-8540-B48A61834A60}" dt="2018-07-02T19:13:25.112" v="584" actId="14100"/>
          <ac:spMkLst>
            <pc:docMk/>
            <pc:sldMk cId="2555442231" sldId="272"/>
            <ac:spMk id="12" creationId="{DDA2DC37-4846-4381-9D46-AE88DA5447EE}"/>
          </ac:spMkLst>
        </pc:spChg>
        <pc:picChg chg="add mod">
          <ac:chgData name="Jan-Philipp Töberg" userId="61b3c11f-7c6c-4a2d-9956-070099e56e1e" providerId="ADAL" clId="{DE1D76EB-46C5-4903-8540-B48A61834A60}" dt="2018-07-02T19:10:07.046" v="543" actId="1076"/>
          <ac:picMkLst>
            <pc:docMk/>
            <pc:sldMk cId="2555442231" sldId="272"/>
            <ac:picMk id="7" creationId="{2EB70D72-431E-4C7F-AFC5-990CA137F13B}"/>
          </ac:picMkLst>
        </pc:picChg>
        <pc:picChg chg="add mod">
          <ac:chgData name="Jan-Philipp Töberg" userId="61b3c11f-7c6c-4a2d-9956-070099e56e1e" providerId="ADAL" clId="{DE1D76EB-46C5-4903-8540-B48A61834A60}" dt="2018-07-02T19:29:37.869" v="648" actId="208"/>
          <ac:picMkLst>
            <pc:docMk/>
            <pc:sldMk cId="2555442231" sldId="272"/>
            <ac:picMk id="14" creationId="{F7893E36-29F1-4AC2-92EE-FC37F60CB5A7}"/>
          </ac:picMkLst>
        </pc:picChg>
        <pc:picChg chg="add mod">
          <ac:chgData name="Jan-Philipp Töberg" userId="61b3c11f-7c6c-4a2d-9956-070099e56e1e" providerId="ADAL" clId="{DE1D76EB-46C5-4903-8540-B48A61834A60}" dt="2018-07-02T19:31:27.489" v="665" actId="1076"/>
          <ac:picMkLst>
            <pc:docMk/>
            <pc:sldMk cId="2555442231" sldId="272"/>
            <ac:picMk id="16" creationId="{C777CB18-16F0-400B-8050-6F8A59BC703E}"/>
          </ac:picMkLst>
        </pc:picChg>
        <pc:picChg chg="add mod">
          <ac:chgData name="Jan-Philipp Töberg" userId="61b3c11f-7c6c-4a2d-9956-070099e56e1e" providerId="ADAL" clId="{DE1D76EB-46C5-4903-8540-B48A61834A60}" dt="2018-07-02T19:31:45.287" v="669" actId="1076"/>
          <ac:picMkLst>
            <pc:docMk/>
            <pc:sldMk cId="2555442231" sldId="272"/>
            <ac:picMk id="18" creationId="{77A7F7F1-349B-4F97-8BBD-67012B51B053}"/>
          </ac:picMkLst>
        </pc:picChg>
        <pc:picChg chg="add mod">
          <ac:chgData name="Jan-Philipp Töberg" userId="61b3c11f-7c6c-4a2d-9956-070099e56e1e" providerId="ADAL" clId="{DE1D76EB-46C5-4903-8540-B48A61834A60}" dt="2018-07-02T19:32:15.185" v="676" actId="1076"/>
          <ac:picMkLst>
            <pc:docMk/>
            <pc:sldMk cId="2555442231" sldId="272"/>
            <ac:picMk id="20" creationId="{90EEFFB5-DDB7-4C59-B116-01081D4738A9}"/>
          </ac:picMkLst>
        </pc:picChg>
        <pc:picChg chg="add mod">
          <ac:chgData name="Jan-Philipp Töberg" userId="61b3c11f-7c6c-4a2d-9956-070099e56e1e" providerId="ADAL" clId="{DE1D76EB-46C5-4903-8540-B48A61834A60}" dt="2018-07-02T19:32:40.208" v="683" actId="1076"/>
          <ac:picMkLst>
            <pc:docMk/>
            <pc:sldMk cId="2555442231" sldId="272"/>
            <ac:picMk id="22" creationId="{03A9BEC7-933E-4EB3-A5C5-F1869E628477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8:04.222" v="528" actId="20577"/>
        <pc:sldMkLst>
          <pc:docMk/>
          <pc:sldMk cId="2900288021" sldId="273"/>
        </pc:sldMkLst>
        <pc:spChg chg="mod">
          <ac:chgData name="Jan-Philipp Töberg" userId="61b3c11f-7c6c-4a2d-9956-070099e56e1e" providerId="ADAL" clId="{DE1D76EB-46C5-4903-8540-B48A61834A60}" dt="2018-07-02T19:08:04.222" v="528" actId="20577"/>
          <ac:spMkLst>
            <pc:docMk/>
            <pc:sldMk cId="2900288021" sldId="273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/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/>
      <dgm:t>
        <a:bodyPr/>
        <a:lstStyle/>
        <a:p>
          <a:r>
            <a:rPr lang="de-DE" dirty="0"/>
            <a:t>Analyse der c‘t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/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/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/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/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/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30552D-F6EC-4FA3-A556-9D0DA07749A8}" type="presOf" srcId="{F5249CBC-37A1-4C8A-8441-BD3A52DD84A6}" destId="{0E4D1F20-0DB1-4A3D-A487-6CE96BE3BF6B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435DBD40-15FE-496D-87AA-295DBB6843DC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5C2E187A-8F1E-4015-81A7-5348943553E1}" type="presOf" srcId="{40CE98B6-7B17-4A1C-B56D-A510FB156127}" destId="{2A9620BA-B741-45CD-9811-3E32ED2A75AE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2FD401CC-2061-424F-9360-24E4EB5F946C}" type="presOf" srcId="{C4D56C75-215B-47B5-B0EE-AAA37AFA7894}" destId="{3CFFDBED-22E7-42DD-869D-68DDB27DBCFA}" srcOrd="0" destOrd="0" presId="urn:microsoft.com/office/officeart/2005/8/layout/vList3"/>
    <dgm:cxn modelId="{7E293EDF-C298-4CC6-94BB-A74B3E9726ED}" type="presOf" srcId="{85B7942F-4078-45FD-8057-49DA9BC4B716}" destId="{50772E46-F5E4-4FB9-9403-01C44A6EE54D}" srcOrd="0" destOrd="0" presId="urn:microsoft.com/office/officeart/2005/8/layout/vList3"/>
    <dgm:cxn modelId="{3169E8DF-9CAC-488F-B143-58C011479FF8}" type="presOf" srcId="{8CDD8CF6-0521-443C-953D-66C7E945FFE4}" destId="{7E474F9C-2627-4C14-ABCB-2616BC1D5183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5CA80D69-89E3-413F-83DF-2FA12D6B9571}" type="presParOf" srcId="{7E474F9C-2627-4C14-ABCB-2616BC1D5183}" destId="{0BCFEC3C-2326-4A1B-B44E-ED35BB740714}" srcOrd="0" destOrd="0" presId="urn:microsoft.com/office/officeart/2005/8/layout/vList3"/>
    <dgm:cxn modelId="{E87A490A-A6AE-42AE-BF36-A46335D2FC77}" type="presParOf" srcId="{0BCFEC3C-2326-4A1B-B44E-ED35BB740714}" destId="{04D8072E-3488-4E6D-9AE8-52A94EB61490}" srcOrd="0" destOrd="0" presId="urn:microsoft.com/office/officeart/2005/8/layout/vList3"/>
    <dgm:cxn modelId="{1A2ACE2A-E3DA-4B18-9A99-1DAB323AE372}" type="presParOf" srcId="{0BCFEC3C-2326-4A1B-B44E-ED35BB740714}" destId="{3CFFDBED-22E7-42DD-869D-68DDB27DBCFA}" srcOrd="1" destOrd="0" presId="urn:microsoft.com/office/officeart/2005/8/layout/vList3"/>
    <dgm:cxn modelId="{C096DBBE-8113-400B-8868-635A06C4E064}" type="presParOf" srcId="{7E474F9C-2627-4C14-ABCB-2616BC1D5183}" destId="{2F1D695E-B2A2-4714-8A5E-02BBAC019932}" srcOrd="1" destOrd="0" presId="urn:microsoft.com/office/officeart/2005/8/layout/vList3"/>
    <dgm:cxn modelId="{1B9AB4F2-F32B-4A1C-9377-003CCBC98D89}" type="presParOf" srcId="{7E474F9C-2627-4C14-ABCB-2616BC1D5183}" destId="{431611EE-16AB-4012-AA90-FB179F549781}" srcOrd="2" destOrd="0" presId="urn:microsoft.com/office/officeart/2005/8/layout/vList3"/>
    <dgm:cxn modelId="{921503BF-32B6-4029-991D-58C4C5CDE178}" type="presParOf" srcId="{431611EE-16AB-4012-AA90-FB179F549781}" destId="{23233F74-0B91-4DFB-94A7-E83D606160F0}" srcOrd="0" destOrd="0" presId="urn:microsoft.com/office/officeart/2005/8/layout/vList3"/>
    <dgm:cxn modelId="{84E19C6F-A29F-421D-963C-BB5FF55525AC}" type="presParOf" srcId="{431611EE-16AB-4012-AA90-FB179F549781}" destId="{0E4D1F20-0DB1-4A3D-A487-6CE96BE3BF6B}" srcOrd="1" destOrd="0" presId="urn:microsoft.com/office/officeart/2005/8/layout/vList3"/>
    <dgm:cxn modelId="{11E9F189-CF7C-44EB-9020-97D2BE32972A}" type="presParOf" srcId="{7E474F9C-2627-4C14-ABCB-2616BC1D5183}" destId="{D848F648-861C-4DC1-8A21-85FC6CB79652}" srcOrd="3" destOrd="0" presId="urn:microsoft.com/office/officeart/2005/8/layout/vList3"/>
    <dgm:cxn modelId="{A63B772D-318A-4963-95C8-B0B3546405F7}" type="presParOf" srcId="{7E474F9C-2627-4C14-ABCB-2616BC1D5183}" destId="{101A98AE-2901-4651-B01D-32C8808D9743}" srcOrd="4" destOrd="0" presId="urn:microsoft.com/office/officeart/2005/8/layout/vList3"/>
    <dgm:cxn modelId="{0C986BC8-7F99-4C7F-A45A-18FDA86CEADA}" type="presParOf" srcId="{101A98AE-2901-4651-B01D-32C8808D9743}" destId="{C335AEC9-E7C5-41CA-893D-B5F1515C0C24}" srcOrd="0" destOrd="0" presId="urn:microsoft.com/office/officeart/2005/8/layout/vList3"/>
    <dgm:cxn modelId="{C098ABA7-25C1-463B-B274-2DCD5631D7A9}" type="presParOf" srcId="{101A98AE-2901-4651-B01D-32C8808D9743}" destId="{FAA343AB-657E-4FB6-A8D8-D752FB3BFC4E}" srcOrd="1" destOrd="0" presId="urn:microsoft.com/office/officeart/2005/8/layout/vList3"/>
    <dgm:cxn modelId="{F24E538D-59A0-447A-A465-1C95E212FA92}" type="presParOf" srcId="{7E474F9C-2627-4C14-ABCB-2616BC1D5183}" destId="{FBB175AC-579E-46C8-AC09-2FDD1C26A5EE}" srcOrd="5" destOrd="0" presId="urn:microsoft.com/office/officeart/2005/8/layout/vList3"/>
    <dgm:cxn modelId="{D72F36D1-4710-442A-AB78-F08298030D1B}" type="presParOf" srcId="{7E474F9C-2627-4C14-ABCB-2616BC1D5183}" destId="{52C637E6-61A1-45F7-BE1B-C541FC3762BD}" srcOrd="6" destOrd="0" presId="urn:microsoft.com/office/officeart/2005/8/layout/vList3"/>
    <dgm:cxn modelId="{D62A313F-F383-4124-A0AE-FB6AD9C8F18B}" type="presParOf" srcId="{52C637E6-61A1-45F7-BE1B-C541FC3762BD}" destId="{56690C92-AA94-4B47-A583-2884B9585C23}" srcOrd="0" destOrd="0" presId="urn:microsoft.com/office/officeart/2005/8/layout/vList3"/>
    <dgm:cxn modelId="{B2BC6819-98B1-4052-BB3A-4D5BC0D34EBB}" type="presParOf" srcId="{52C637E6-61A1-45F7-BE1B-C541FC3762BD}" destId="{2A9620BA-B741-45CD-9811-3E32ED2A75AE}" srcOrd="1" destOrd="0" presId="urn:microsoft.com/office/officeart/2005/8/layout/vList3"/>
    <dgm:cxn modelId="{6AC0B681-D242-4AD0-8490-A80EFB880F68}" type="presParOf" srcId="{7E474F9C-2627-4C14-ABCB-2616BC1D5183}" destId="{214FFCAC-DC5F-42D0-8E57-8C07F3CD7B87}" srcOrd="7" destOrd="0" presId="urn:microsoft.com/office/officeart/2005/8/layout/vList3"/>
    <dgm:cxn modelId="{C0928FAB-63C2-42FC-B3B7-E6EBD7AC76D3}" type="presParOf" srcId="{7E474F9C-2627-4C14-ABCB-2616BC1D5183}" destId="{25390CF5-330F-4E31-BB58-415047E4F3CD}" srcOrd="8" destOrd="0" presId="urn:microsoft.com/office/officeart/2005/8/layout/vList3"/>
    <dgm:cxn modelId="{B5A7445B-7CFD-4EC1-AB33-032ABDBD9E29}" type="presParOf" srcId="{25390CF5-330F-4E31-BB58-415047E4F3CD}" destId="{7F5CBE9A-D910-4BB0-8870-2403BAB2C9C9}" srcOrd="0" destOrd="0" presId="urn:microsoft.com/office/officeart/2005/8/layout/vList3"/>
    <dgm:cxn modelId="{406A887A-FBFA-48AB-BC77-D1CD3B5ABE33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Analyse der c‘t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02.07.2018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Angepasstes Wasserfallmodell: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9CFD7-FC86-4C82-9E1B-F351AC8184BB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A29F2-5EB4-4EA6-972B-B8E49DA927FE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0D0724-94A9-4F1A-89E8-E06329536902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C426D2-37BC-4D6E-8BCD-0EB884315D40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AFF1A1-558B-43BD-95CD-96015316B91C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1F56F0-FBD8-46B8-9CCE-1375C46ECCCC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849104-7AD3-412B-818F-6CE6DB6DF07F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86FA3F-CDFC-4A22-8B37-9097DF15AE9F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F912C-72CF-43A5-8EEB-3B1F5B9575CC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F02E9-F370-42C3-BEB2-97E80693102B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FB9B96-9FF9-4FDE-8196-917542E5F6F3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B33D-9E43-46BC-9DFA-9B42F761A70D}" type="datetime1">
              <a:rPr lang="de-DE" smtClean="0"/>
              <a:t>02.07.2018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Projektarbeit Sommersemester 2018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Drahtloses Türschild mit E-Paper Display</a:t>
            </a:r>
          </a:p>
          <a:p>
            <a:endParaRPr lang="de-DE" dirty="0"/>
          </a:p>
          <a:p>
            <a:r>
              <a:rPr lang="de-DE" dirty="0"/>
              <a:t>Präsentation von </a:t>
            </a:r>
            <a:r>
              <a:rPr lang="de-DE" dirty="0" err="1"/>
              <a:t>jan-Philipp</a:t>
            </a:r>
            <a:r>
              <a:rPr lang="de-DE" dirty="0"/>
              <a:t> Töberg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16387" y="3177468"/>
            <a:ext cx="9556050" cy="5030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Vielen Dank für ihre Aufmerksamkeit!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4571407-0B75-4C5E-B1C8-67A9AAFE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0422D-F738-4102-B5EC-1A9392E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776182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Projektphasen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9AB847-756A-478D-9C05-717DCC3E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746C55-C0FC-4889-8D8B-76E8590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C13305E-4E1D-48E6-B86F-C5CBE83E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2" y="1096792"/>
            <a:ext cx="7143700" cy="4664416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Analyse des c‘t-Programms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44A896-D30B-46EA-85C5-6B30E78AA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76075E8-5EEA-4518-8BA3-7CB21980E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Entwurf des Webinterface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492AEF-FCAE-4DC7-B46B-884A0D6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26B7E-8BA0-4940-BF70-95BC35C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EE02371D-32F4-4476-8801-D736DF1AD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54" y="956921"/>
            <a:ext cx="7128792" cy="5346593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Kommunikation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8FCE4-A37C-4C02-9439-EFC1BC76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4" y="1034905"/>
            <a:ext cx="8283552" cy="5227948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B70D72-431E-4C7F-AFC5-990CA137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1251559"/>
            <a:ext cx="10428334" cy="4109093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38B822-9713-4829-884D-0338FD0BC233}"/>
              </a:ext>
            </a:extLst>
          </p:cNvPr>
          <p:cNvSpPr/>
          <p:nvPr/>
        </p:nvSpPr>
        <p:spPr>
          <a:xfrm>
            <a:off x="8830717" y="1307488"/>
            <a:ext cx="1224136" cy="24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17C69AE-5E14-47FC-BEB7-3C20D24F2373}"/>
              </a:ext>
            </a:extLst>
          </p:cNvPr>
          <p:cNvSpPr/>
          <p:nvPr/>
        </p:nvSpPr>
        <p:spPr>
          <a:xfrm>
            <a:off x="1213839" y="1846784"/>
            <a:ext cx="2720334" cy="92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3AB220-1BB3-406E-8803-B06DBE8C66B5}"/>
              </a:ext>
            </a:extLst>
          </p:cNvPr>
          <p:cNvSpPr/>
          <p:nvPr/>
        </p:nvSpPr>
        <p:spPr>
          <a:xfrm>
            <a:off x="1224000" y="2968133"/>
            <a:ext cx="10355384" cy="112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F5292E-285A-488E-82AF-5E481A2CB773}"/>
              </a:ext>
            </a:extLst>
          </p:cNvPr>
          <p:cNvSpPr/>
          <p:nvPr/>
        </p:nvSpPr>
        <p:spPr>
          <a:xfrm>
            <a:off x="1224000" y="4179856"/>
            <a:ext cx="5590492" cy="617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A2DC37-4846-4381-9D46-AE88DA5447EE}"/>
              </a:ext>
            </a:extLst>
          </p:cNvPr>
          <p:cNvSpPr/>
          <p:nvPr/>
        </p:nvSpPr>
        <p:spPr>
          <a:xfrm>
            <a:off x="1224000" y="4832449"/>
            <a:ext cx="1125996" cy="252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893E36-29F1-4AC2-92EE-FC37F60C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4" y="1817009"/>
            <a:ext cx="1058227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77CB18-16F0-400B-8050-6F8A59BC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5" y="2971115"/>
            <a:ext cx="11078271" cy="16938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7A7F7F1-349B-4F97-8BBD-67012B51B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5" y="1502003"/>
            <a:ext cx="10702924" cy="5446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0EEFFB5-DDB7-4C59-B116-01081D473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92650"/>
            <a:ext cx="6581775" cy="9144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A9BEC7-933E-4EB3-A5C5-F1869E628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7" y="5245998"/>
            <a:ext cx="11306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Server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31A4E7-78F8-441A-9EE9-FB134368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2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6CAED-B24C-4FB2-8C6B-43BD39D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/>
          <a:lstStyle/>
          <a:p>
            <a:pPr algn="ctr"/>
            <a:r>
              <a:rPr lang="de-DE" dirty="0"/>
              <a:t>Soll- / Ist-Vergleich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61634-5C1D-4A21-BE31-8D16AA9B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34D4-EF17-4039-8FAD-3769BAC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1164-CB07-49AB-A392-0AE57F24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115</Words>
  <Application>Microsoft Office PowerPoint</Application>
  <PresentationFormat>Benutzerdefiniert</PresentationFormat>
  <Paragraphs>42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Technologie 16:9</vt:lpstr>
      <vt:lpstr>Projektarbeit Sommersemester 2018</vt:lpstr>
      <vt:lpstr>Agenda</vt:lpstr>
      <vt:lpstr>Projektphasen</vt:lpstr>
      <vt:lpstr>Analyse des c‘t-Programms</vt:lpstr>
      <vt:lpstr>Entwurf des Webinterface</vt:lpstr>
      <vt:lpstr>Umsetzung - Kommunikation</vt:lpstr>
      <vt:lpstr>Umsetzung - Client</vt:lpstr>
      <vt:lpstr>Umsetzung - Server</vt:lpstr>
      <vt:lpstr>Soll- / Ist-Vergleich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Jan-Philipp Töberg</dc:creator>
  <cp:lastModifiedBy>Jan-Philipp Töberg</cp:lastModifiedBy>
  <cp:revision>2</cp:revision>
  <dcterms:created xsi:type="dcterms:W3CDTF">2018-06-27T19:56:13Z</dcterms:created>
  <dcterms:modified xsi:type="dcterms:W3CDTF">2018-07-02T19:33:52Z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