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01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de-DE" noProof="0" dirty="0"/>
            <a:t>Aufgabe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de-DE" noProof="0" dirty="0"/>
            <a:t>Aufgabe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de-DE" noProof="0" dirty="0"/>
            <a:t>Aufgabe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noProof="0" dirty="0"/>
            <a:t>Aufgabe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noProof="0" dirty="0"/>
            <a:t>Aufgabe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noProof="0" dirty="0"/>
            <a:t>Aufgabe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27.06.2018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27.06.2018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Titellayout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4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Bildplatzhalter 5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"Titel und Inhalt" mit Liste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Ersten Aufzählungspunkt hier einfügen.</a:t>
            </a:r>
          </a:p>
          <a:p>
            <a:pPr rtl="0"/>
            <a:r>
              <a:rPr lang="de-DE" dirty="0"/>
              <a:t>Zweiten Aufzählungspunkt hier einfügen.</a:t>
            </a:r>
          </a:p>
          <a:p>
            <a:pPr rtl="0"/>
            <a:r>
              <a:rPr lang="de-DE" dirty="0"/>
              <a:t>Dritten Aufzählungspunkt hier einfügen.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"Titel und Inhalt" mit Diagramm</a:t>
            </a:r>
          </a:p>
        </p:txBody>
      </p:sp>
      <p:graphicFrame>
        <p:nvGraphicFramePr>
          <p:cNvPr id="9" name="Inhaltsplatzhalter 8" descr="Gruppiertes Säulendiagramm mit Werten von 3 Datenreihen für 4 Kategorie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1540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Tabelle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/>
              <a:t>Erster Aufzählungspunkt hier</a:t>
            </a:r>
          </a:p>
          <a:p>
            <a:pPr rtl="0"/>
            <a:r>
              <a:rPr lang="de-DE" dirty="0"/>
              <a:t>Zweiter Aufzählungspunkt hier</a:t>
            </a:r>
          </a:p>
          <a:p>
            <a:pPr rtl="0"/>
            <a:r>
              <a:rPr lang="de-DE" dirty="0"/>
              <a:t>Dritter Aufzählungspunkt hier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SmartArt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/>
              <a:t>Erster Aufzählungspunkt hier</a:t>
            </a:r>
          </a:p>
          <a:p>
            <a:pPr rtl="0"/>
            <a:r>
              <a:rPr lang="de-DE" dirty="0"/>
              <a:t>Zweiter Aufzählungspunkt hier</a:t>
            </a:r>
          </a:p>
          <a:p>
            <a:pPr rtl="0"/>
            <a:r>
              <a:rPr lang="de-DE" dirty="0"/>
              <a:t>Dritter Aufzählungspunkt hier</a:t>
            </a:r>
          </a:p>
        </p:txBody>
      </p:sp>
      <p:graphicFrame>
        <p:nvGraphicFramePr>
          <p:cNvPr id="5" name="Inhaltsplatzhalter 4" descr="Gestaffelter Prozess mit 3 Aufgaben, die untereinander angeordnet sind. Zwei abwärts gerichtete Pfeile zeigen den Fortschritt von der ersten zur zweiten und von der zweiten zur dritten Aufgab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8837479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2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113</Words>
  <Application>Microsoft Office PowerPoint</Application>
  <PresentationFormat>Benutzerdefiniert</PresentationFormat>
  <Paragraphs>40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Technologie 16:9</vt:lpstr>
      <vt:lpstr>Titellayout</vt:lpstr>
      <vt:lpstr>Layout "Titel und Inhalt" mit Liste</vt:lpstr>
      <vt:lpstr>Layout "Titel und Inhalt" mit Diagramm</vt:lpstr>
      <vt:lpstr>Layout "Zwei Inhalte" mit Tabelle</vt:lpstr>
      <vt:lpstr>Layout "Zwei Inhalte" mit SmartArt</vt:lpstr>
      <vt:lpstr>Folientitel hinzufügen – 1</vt:lpstr>
      <vt:lpstr>Folientitel hinzufügen – 2</vt:lpstr>
      <vt:lpstr>Folientitel hinzufügen – 3</vt:lpstr>
      <vt:lpstr>PowerPoint-Präsentation</vt:lpstr>
      <vt:lpstr>Folientitel hinzufügen – 4</vt:lpstr>
      <vt:lpstr>Folientitel hinzufügen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Jan-Philipp Töberg</dc:creator>
  <cp:lastModifiedBy>Jan-Philipp Töberg</cp:lastModifiedBy>
  <cp:revision>1</cp:revision>
  <dcterms:created xsi:type="dcterms:W3CDTF">2018-06-27T19:56:13Z</dcterms:created>
  <dcterms:modified xsi:type="dcterms:W3CDTF">2018-06-27T19:56:46Z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