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3" r:id="rId8"/>
    <p:sldId id="262" r:id="rId9"/>
    <p:sldId id="258" r:id="rId10"/>
    <p:sldId id="264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hyperlink" Target="https://www.gimp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Grundlagen der Medieninformatik 1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T15 - 12.12.2019</a:t>
            </a:r>
            <a:endParaRPr lang="en-US"/>
          </a:p>
          <a:p>
            <a:r>
              <a:rPr lang="en-US"/>
              <a:t>Anwendungstutorium GIMP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GIMP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820" y="1174750"/>
            <a:ext cx="5529580" cy="4953000"/>
          </a:xfrm>
        </p:spPr>
        <p:txBody>
          <a:bodyPr/>
          <a:p>
            <a:r>
              <a:rPr lang="en-US"/>
              <a:t>Wenn noch nicht instialliert, bitte installieren.</a:t>
            </a:r>
            <a:endParaRPr lang="en-US"/>
          </a:p>
          <a:p>
            <a:endParaRPr lang="en-US"/>
          </a:p>
          <a:p>
            <a:r>
              <a:rPr lang="en-US"/>
              <a:t>GIMP Website:</a:t>
            </a:r>
            <a:endParaRPr lang="en-US"/>
          </a:p>
          <a:p>
            <a:r>
              <a:rPr lang="en-US">
                <a:hlinkClick r:id="rId1" action="ppaction://hlinkfile"/>
              </a:rPr>
              <a:t>Click Me</a:t>
            </a:r>
            <a:endParaRPr lang="en-US">
              <a:hlinkClick r:id="rId1" action="ppaction://hlinkfile"/>
            </a:endParaRPr>
          </a:p>
          <a:p>
            <a:endParaRPr lang="en-US"/>
          </a:p>
          <a:p>
            <a:r>
              <a:rPr lang="en-US"/>
              <a:t>Eventuell geht</a:t>
            </a:r>
            <a:endParaRPr lang="en-US"/>
          </a:p>
          <a:p>
            <a:pPr marL="0" indent="0">
              <a:buNone/>
            </a:pPr>
            <a:r>
              <a:rPr lang="en-US"/>
              <a:t>   auch Photoshop</a:t>
            </a:r>
            <a:endParaRPr lang="en-US"/>
          </a:p>
        </p:txBody>
      </p:sp>
      <p:pic>
        <p:nvPicPr>
          <p:cNvPr id="4" name="Content Placeholder 3" descr="gimp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97960" y="1818005"/>
            <a:ext cx="8073390" cy="4309745"/>
          </a:xfrm>
          <a:prstGeom prst="rect">
            <a:avLst/>
          </a:prstGeom>
        </p:spPr>
      </p:pic>
      <p:pic>
        <p:nvPicPr>
          <p:cNvPr id="5" name="Picture 4" descr="gim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370" y="58420"/>
            <a:ext cx="1584325" cy="11823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Getting Started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gimp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346710" y="-10160"/>
            <a:ext cx="12886055" cy="68789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77570" y="190500"/>
            <a:ext cx="3038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</a:rPr>
              <a:t>&lt; Toolbox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594725" y="3858260"/>
            <a:ext cx="2555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Oberfl</a:t>
            </a:r>
            <a:r>
              <a:rPr lang="de-DE" altLang="en-US" b="1">
                <a:solidFill>
                  <a:schemeClr val="bg1"/>
                </a:solidFill>
              </a:rPr>
              <a:t>ächenübersicht (Layers)  &gt;&gt;&gt;&gt;&gt;</a:t>
            </a:r>
            <a:endParaRPr lang="de-DE" altLang="en-US" b="1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754880" y="2199005"/>
            <a:ext cx="47936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7200" b="1" u="sng">
                <a:solidFill>
                  <a:schemeClr val="bg1"/>
                </a:solidFill>
              </a:rPr>
              <a:t>BILD</a:t>
            </a:r>
            <a:endParaRPr lang="de-DE" altLang="en-US" sz="72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 b="1"/>
              <a:t>Nützliche Tools</a:t>
            </a:r>
            <a:endParaRPr lang="de-D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945" y="1174750"/>
            <a:ext cx="12099290" cy="4953000"/>
          </a:xfrm>
        </p:spPr>
        <p:txBody>
          <a:bodyPr/>
          <a:p>
            <a:r>
              <a:rPr lang="de-DE" altLang="en-US"/>
              <a:t>Selection Tools</a:t>
            </a:r>
            <a:endParaRPr lang="de-DE" altLang="en-US"/>
          </a:p>
          <a:p>
            <a:r>
              <a:rPr lang="de-DE" altLang="en-US"/>
              <a:t>Um bereiche im Bild</a:t>
            </a:r>
            <a:endParaRPr lang="de-DE" altLang="en-US"/>
          </a:p>
          <a:p>
            <a:pPr marL="0" indent="0">
              <a:buNone/>
            </a:pPr>
            <a:r>
              <a:rPr lang="de-DE" altLang="en-US"/>
              <a:t>   auszuwählen bzw</a:t>
            </a:r>
            <a:endParaRPr lang="de-DE" altLang="en-US"/>
          </a:p>
          <a:p>
            <a:pPr marL="0" indent="0">
              <a:buNone/>
            </a:pPr>
            <a:r>
              <a:rPr lang="de-DE" altLang="en-US"/>
              <a:t>   zu trimmen.</a:t>
            </a:r>
            <a:endParaRPr lang="de-DE" altLang="en-US"/>
          </a:p>
          <a:p>
            <a:pPr marL="514350" indent="-514350">
              <a:buAutoNum type="arabicPeriod"/>
            </a:pPr>
            <a:r>
              <a:rPr lang="de-DE" altLang="en-US"/>
              <a:t>Rechteckiges Selection Tool</a:t>
            </a:r>
            <a:endParaRPr lang="de-DE" altLang="en-US"/>
          </a:p>
          <a:p>
            <a:pPr marL="514350" indent="-514350">
              <a:buAutoNum type="arabicPeriod"/>
            </a:pPr>
            <a:r>
              <a:rPr lang="de-DE" altLang="en-US"/>
              <a:t>Elliptisches Selection Tool</a:t>
            </a:r>
            <a:endParaRPr lang="de-DE" altLang="en-US"/>
          </a:p>
          <a:p>
            <a:pPr marL="514350" indent="-514350">
              <a:buAutoNum type="arabicPeriod"/>
            </a:pPr>
            <a:r>
              <a:rPr lang="de-DE" altLang="en-US"/>
              <a:t>Free Select Tool (freie Selektion - “Lasso Tool” in PS)</a:t>
            </a:r>
            <a:endParaRPr lang="de-DE" altLang="en-US"/>
          </a:p>
          <a:p>
            <a:pPr marL="514350" indent="-514350">
              <a:buAutoNum type="arabicPeriod"/>
            </a:pPr>
            <a:r>
              <a:rPr lang="de-DE" altLang="en-US"/>
              <a:t>Fuzzy Selection Tool (Smarte Selektion - “Magic Wand” in PS )</a:t>
            </a:r>
            <a:endParaRPr lang="de-DE" altLang="en-US"/>
          </a:p>
        </p:txBody>
      </p:sp>
      <p:pic>
        <p:nvPicPr>
          <p:cNvPr id="4" name="Picture 3" descr="toolbo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8395" y="190500"/>
            <a:ext cx="6510020" cy="33077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80610" y="133985"/>
            <a:ext cx="2835275" cy="704215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15865" y="411480"/>
            <a:ext cx="52768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de-DE" altLang="en-US" sz="7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de-DE" altLang="en-US" sz="7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25795" y="411480"/>
            <a:ext cx="52768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de-DE" altLang="en-US" sz="7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de-DE" altLang="en-US" sz="7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57315" y="411480"/>
            <a:ext cx="52768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de-DE" altLang="en-US" sz="7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de-DE" altLang="en-US" sz="7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8200" y="411480"/>
            <a:ext cx="52768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de-DE" altLang="en-US" sz="7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de-DE" altLang="en-US" sz="7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toolbox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20435" y="141605"/>
            <a:ext cx="5560060" cy="28257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980170" y="1768475"/>
            <a:ext cx="617220" cy="49022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97725" y="661670"/>
            <a:ext cx="617220" cy="49022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62950" y="141605"/>
            <a:ext cx="617220" cy="49022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52485" y="307340"/>
            <a:ext cx="52768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de-DE" altLang="en-US" sz="7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de-DE" altLang="en-US" sz="7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2810" y="857885"/>
            <a:ext cx="52768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de-DE" altLang="en-US" sz="7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de-DE" altLang="en-US" sz="7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25255" y="1987550"/>
            <a:ext cx="52768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de-DE" altLang="en-US" sz="7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de-DE" altLang="en-US" sz="7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34950" y="417195"/>
            <a:ext cx="60128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de-DE" altLang="en-US" sz="2800"/>
              <a:t>Color Selector Tool (Alles mit gleicher Farbe auswählen)</a:t>
            </a:r>
            <a:endParaRPr lang="de-DE" altLang="en-US" sz="2800"/>
          </a:p>
          <a:p>
            <a:pPr marL="342900" indent="-342900">
              <a:buAutoNum type="arabicPeriod"/>
            </a:pPr>
            <a:endParaRPr lang="de-DE" altLang="en-US" sz="2800"/>
          </a:p>
          <a:p>
            <a:pPr marL="342900" indent="-342900">
              <a:buAutoNum type="arabicPeriod"/>
            </a:pPr>
            <a:r>
              <a:rPr lang="de-DE" altLang="en-US" sz="2800"/>
              <a:t>Move Tool (Sachen bewegen)</a:t>
            </a:r>
            <a:endParaRPr lang="de-DE" altLang="en-US" sz="2800"/>
          </a:p>
          <a:p>
            <a:pPr marL="342900" indent="-342900">
              <a:buAutoNum type="arabicPeriod"/>
            </a:pPr>
            <a:endParaRPr lang="de-DE" altLang="en-US" sz="2800"/>
          </a:p>
          <a:p>
            <a:pPr marL="342900" indent="-342900">
              <a:buAutoNum type="arabicPeriod"/>
            </a:pPr>
            <a:r>
              <a:rPr lang="de-DE" altLang="en-US" sz="2800"/>
              <a:t>Clone Tool (Sachen clonen - z.B. Schafe auf einem Deich durch Grass ersetzen welches um sie herum ist)</a:t>
            </a:r>
            <a:endParaRPr lang="de-DE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165" cy="4953000"/>
          </a:xfrm>
        </p:spPr>
        <p:txBody>
          <a:bodyPr/>
          <a:p>
            <a:pPr marL="514350" indent="-514350">
              <a:buAutoNum type="arabicPeriod"/>
            </a:pPr>
            <a:r>
              <a:rPr lang="de-DE" altLang="en-US"/>
              <a:t>Crop Tool</a:t>
            </a:r>
            <a:endParaRPr lang="de-DE" altLang="en-US"/>
          </a:p>
          <a:p>
            <a:pPr marL="514350" indent="-514350">
              <a:buAutoNum type="arabicPeriod"/>
            </a:pPr>
            <a:endParaRPr lang="de-DE" altLang="en-US"/>
          </a:p>
          <a:p>
            <a:pPr marL="514350" indent="-514350">
              <a:buAutoNum type="arabicPeriod"/>
            </a:pPr>
            <a:r>
              <a:rPr lang="de-DE" altLang="en-US"/>
              <a:t>Resize Tool (Layer Größe)</a:t>
            </a:r>
            <a:endParaRPr lang="de-DE" altLang="en-US"/>
          </a:p>
          <a:p>
            <a:pPr marL="514350" indent="-514350">
              <a:buAutoNum type="arabicPeriod"/>
            </a:pPr>
            <a:endParaRPr lang="de-DE" altLang="en-US"/>
          </a:p>
          <a:p>
            <a:pPr marL="514350" indent="-514350">
              <a:buAutoNum type="arabicPeriod"/>
            </a:pPr>
            <a:r>
              <a:rPr lang="de-DE" altLang="en-US"/>
              <a:t>RotationTool (Layer Drehen)</a:t>
            </a:r>
            <a:endParaRPr lang="de-DE" altLang="en-US"/>
          </a:p>
          <a:p>
            <a:pPr marL="514350" indent="-514350">
              <a:buAutoNum type="arabicPeriod"/>
            </a:pPr>
            <a:endParaRPr lang="de-DE" altLang="en-US"/>
          </a:p>
          <a:p>
            <a:r>
              <a:rPr lang="de-DE" altLang="en-US"/>
              <a:t>Beachte “Layer” nicht “Bild”</a:t>
            </a:r>
            <a:endParaRPr lang="de-DE" altLang="en-US"/>
          </a:p>
          <a:p>
            <a:r>
              <a:rPr lang="de-DE" altLang="en-US"/>
              <a:t>Kann auch per Links Click aufs bild unter Layer gefunden werden.</a:t>
            </a:r>
            <a:endParaRPr lang="de-DE" altLang="en-US"/>
          </a:p>
          <a:p>
            <a:r>
              <a:rPr lang="de-DE" altLang="en-US"/>
              <a:t>Bei Links Click Bild Vergrößern wird alles vergrößert</a:t>
            </a:r>
            <a:endParaRPr lang="de-DE" altLang="en-US"/>
          </a:p>
        </p:txBody>
      </p:sp>
      <p:pic>
        <p:nvPicPr>
          <p:cNvPr id="8" name="Content Placeholder 7" descr="toolbox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4740" y="531495"/>
            <a:ext cx="5845810" cy="297053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653145" y="968375"/>
            <a:ext cx="1873885" cy="704215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53145" y="1339215"/>
            <a:ext cx="52768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de-DE" altLang="en-US" sz="7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de-DE" altLang="en-US" sz="7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63075" y="1339215"/>
            <a:ext cx="52768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de-DE" altLang="en-US" sz="7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de-DE" altLang="en-US" sz="7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94595" y="1339215"/>
            <a:ext cx="52768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de-DE" altLang="en-US" sz="7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de-DE" altLang="en-US" sz="7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/>
              <a:t>Hintergrund entfernen</a:t>
            </a:r>
            <a:endParaRPr lang="de-D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85" y="1174750"/>
            <a:ext cx="7221855" cy="4953000"/>
          </a:xfrm>
        </p:spPr>
        <p:txBody>
          <a:bodyPr/>
          <a:p>
            <a:pPr marL="514350" indent="-514350">
              <a:buAutoNum type="arabicPeriod"/>
            </a:pPr>
            <a:r>
              <a:rPr lang="de-DE" altLang="en-US" sz="2800"/>
              <a:t>Links click auf das Bild &gt; Layer</a:t>
            </a:r>
            <a:endParaRPr lang="de-DE" altLang="en-US" sz="2800"/>
          </a:p>
          <a:p>
            <a:pPr marL="0" indent="0">
              <a:buNone/>
            </a:pPr>
            <a:r>
              <a:rPr lang="de-DE" altLang="en-US" sz="2800"/>
              <a:t>    &gt; Transparancy &gt; Add Aplha Channel</a:t>
            </a:r>
            <a:endParaRPr lang="de-DE" altLang="en-US" sz="2800"/>
          </a:p>
          <a:p>
            <a:pPr marL="0" indent="0">
              <a:buNone/>
            </a:pPr>
            <a:r>
              <a:rPr lang="de-DE" altLang="en-US" sz="2800"/>
              <a:t>2. Region markieren</a:t>
            </a:r>
            <a:endParaRPr lang="de-DE" altLang="en-US" sz="2800"/>
          </a:p>
          <a:p>
            <a:pPr marL="0" indent="0">
              <a:buNone/>
            </a:pPr>
            <a:r>
              <a:rPr lang="de-DE" altLang="en-US" sz="2800"/>
              <a:t>3. Delete drücken</a:t>
            </a:r>
            <a:endParaRPr lang="de-DE" altLang="en-US" sz="2800"/>
          </a:p>
        </p:txBody>
      </p:sp>
      <p:pic>
        <p:nvPicPr>
          <p:cNvPr id="4" name="Picture 3" descr="gimp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5345" y="3333750"/>
            <a:ext cx="3839210" cy="3456305"/>
          </a:xfrm>
          <a:prstGeom prst="rect">
            <a:avLst/>
          </a:prstGeom>
        </p:spPr>
      </p:pic>
      <p:pic>
        <p:nvPicPr>
          <p:cNvPr id="5" name="Picture 4" descr="gimp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085" y="47625"/>
            <a:ext cx="5245100" cy="3227705"/>
          </a:xfrm>
          <a:prstGeom prst="rect">
            <a:avLst/>
          </a:prstGeom>
        </p:spPr>
      </p:pic>
      <p:pic>
        <p:nvPicPr>
          <p:cNvPr id="6" name="Picture 5" descr="gimp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685" y="3333115"/>
            <a:ext cx="3576955" cy="345694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793095" y="248920"/>
            <a:ext cx="52768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de-DE" altLang="en-US" sz="7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de-DE" altLang="en-US" sz="7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50790" y="5215255"/>
            <a:ext cx="52768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de-DE" altLang="en-US" sz="7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de-DE" altLang="en-US" sz="7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47150" y="5215255"/>
            <a:ext cx="52768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de-DE" altLang="en-US" sz="7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de-DE" altLang="en-US" sz="7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Aufgabe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Den Golfer auf den Mond packen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Files befinden sich auf StudIP unter Tutorien(zentrale Materialien) </a:t>
            </a:r>
            <a:endParaRPr lang="en-US"/>
          </a:p>
        </p:txBody>
      </p:sp>
      <p:pic>
        <p:nvPicPr>
          <p:cNvPr id="5" name="Picture 4" descr="gimp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6690" y="1683385"/>
            <a:ext cx="4198620" cy="34912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de-DE" altLang="en-US"/>
              <a:t>Das Wars</a:t>
            </a:r>
            <a:endParaRPr lang="de-DE" altLang="en-US"/>
          </a:p>
        </p:txBody>
      </p:sp>
      <p:sp>
        <p:nvSpPr>
          <p:cNvPr id="6" name="Subtit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r>
              <a:rPr lang="de-DE" altLang="en-US"/>
              <a:t>Bis nächste Woche!</a:t>
            </a:r>
            <a:endParaRPr lang="de-D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1153</Words>
  <Application>WPS Presentation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Grundlagen der Medieninformatik 1</vt:lpstr>
      <vt:lpstr>GIMP</vt:lpstr>
      <vt:lpstr>Getting Started</vt:lpstr>
      <vt:lpstr>Nützliche Tools</vt:lpstr>
      <vt:lpstr>PowerPoint 演示文稿</vt:lpstr>
      <vt:lpstr>PowerPoint 演示文稿</vt:lpstr>
      <vt:lpstr>Hintergrund entfernen</vt:lpstr>
      <vt:lpstr>Aufgabe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Medieninformatik 1</dc:title>
  <dc:creator>g1e2a</dc:creator>
  <cp:lastModifiedBy>s_xsipo6</cp:lastModifiedBy>
  <cp:revision>35</cp:revision>
  <dcterms:created xsi:type="dcterms:W3CDTF">2019-12-12T01:16:00Z</dcterms:created>
  <dcterms:modified xsi:type="dcterms:W3CDTF">2019-12-12T12:19:57Z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1033-11.2.0.8668</vt:lpwstr>
  </property>
</Properties>
</file>