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322" r:id="rId5"/>
    <p:sldId id="327" r:id="rId7"/>
    <p:sldId id="330" r:id="rId8"/>
    <p:sldId id="331" r:id="rId9"/>
    <p:sldId id="333" r:id="rId10"/>
    <p:sldId id="334" r:id="rId11"/>
    <p:sldId id="335" r:id="rId12"/>
    <p:sldId id="326" r:id="rId13"/>
    <p:sldId id="324" r:id="rId14"/>
    <p:sldId id="32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tannert@uni-bremen.d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T12 - 03.12.2020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spreadsheets/d/10TFdOfaJP_K4iW-BkvdKrkrlSXzAsv0ye7AcbDp-3kw/edit#gid=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Grundlagen der Medieninformatik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T12 - 03.12.2020</a:t>
            </a:r>
            <a:endParaRPr lang="en-US"/>
          </a:p>
          <a:p>
            <a:pPr algn="ctr"/>
            <a:r>
              <a:rPr lang="de-DE" altLang="en-US"/>
              <a:t>Bildmanip-1, Medienrecht, Gruppenfindung</a:t>
            </a:r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Kampagne</a:t>
            </a:r>
            <a:r>
              <a:rPr lang="en-US" altLang="de-DE"/>
              <a:t>n - Motto:</a:t>
            </a:r>
            <a:r>
              <a:rPr lang="de-DE" altLang="en-US"/>
              <a:t> </a:t>
            </a:r>
            <a:r>
              <a:rPr lang="en-US" altLang="en-US"/>
              <a:t>“</a:t>
            </a:r>
            <a:r>
              <a:rPr lang="de-DE" altLang="en-US"/>
              <a:t>Frei</a:t>
            </a:r>
            <a:r>
              <a:rPr lang="en-US" altLang="de-DE"/>
              <a:t>h</a:t>
            </a:r>
            <a:r>
              <a:rPr lang="de-DE" altLang="en-US"/>
              <a:t>eit im Lockdown</a:t>
            </a:r>
            <a:r>
              <a:rPr lang="en-US" altLang="de-DE"/>
              <a:t>”</a:t>
            </a:r>
            <a:r>
              <a:rPr lang="de-DE" altLang="en-US"/>
              <a:t>!</a:t>
            </a:r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6420" y="1467485"/>
            <a:ext cx="8518525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Gruppenbildung!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80165" cy="4526280"/>
          </a:xfrm>
        </p:spPr>
        <p:txBody>
          <a:bodyPr/>
          <a:p>
            <a:r>
              <a:rPr lang="en-US" altLang="de-DE"/>
              <a:t>Arbeit in 3-er Gruppen!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Bitte tragt eure Gruppen in dem Spreadsheet ein! </a:t>
            </a:r>
            <a:endParaRPr lang="de-DE" altLang="en-US"/>
          </a:p>
          <a:p>
            <a:r>
              <a:rPr lang="en-US" altLang="de-DE">
                <a:hlinkClick r:id="rId1" action="ppaction://hlinkfile"/>
              </a:rPr>
              <a:t>&gt;&gt;</a:t>
            </a:r>
            <a:r>
              <a:rPr lang="de-DE" altLang="en-US">
                <a:hlinkClick r:id="rId1" action="ppaction://hlinkfile"/>
              </a:rPr>
              <a:t>Link</a:t>
            </a:r>
            <a:r>
              <a:rPr lang="en-US" altLang="de-DE">
                <a:hlinkClick r:id="rId1" action="ppaction://hlinkfile"/>
              </a:rPr>
              <a:t>&lt;</a:t>
            </a:r>
            <a:r>
              <a:rPr lang="en-US" altLang="de-DE">
                <a:sym typeface="+mn-ea"/>
                <a:hlinkClick r:id="rId1" action="ppaction://hlinkfile"/>
              </a:rPr>
              <a:t>&lt;</a:t>
            </a:r>
            <a:r>
              <a:rPr lang="de-DE" altLang="en-US"/>
              <a:t> </a:t>
            </a:r>
            <a:endParaRPr lang="de-DE" altLang="en-US">
              <a:hlinkClick r:id="rId1" action="ppaction://hlinkfile"/>
            </a:endParaRPr>
          </a:p>
          <a:p>
            <a:endParaRPr lang="de-DE" altLang="en-US"/>
          </a:p>
          <a:p>
            <a:r>
              <a:rPr lang="de-DE" altLang="en-US"/>
              <a:t>Wenn noch keine Gruppe, dann nutzt bitte Discord und das StudIP Forum um Leute zu finden! (Und tragt euch im Spreadsheet unter </a:t>
            </a:r>
            <a:r>
              <a:rPr lang="en-US" altLang="en-US"/>
              <a:t>“</a:t>
            </a:r>
            <a:r>
              <a:rPr lang="en-US" altLang="en-US"/>
              <a:t>Noch Keine Gruppe” ein!</a:t>
            </a:r>
            <a:r>
              <a:rPr lang="de-DE" altLang="en-US"/>
              <a:t>)</a:t>
            </a:r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/>
              <a:t>Übungsblatt 4 - Abgabe bis 20.12, 20:00 GMT+1  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3435" y="1600200"/>
            <a:ext cx="80238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p>
            <a:r>
              <a:rPr lang="de-DE" altLang="en-US"/>
              <a:t>Das wars </a:t>
            </a:r>
            <a:r>
              <a:rPr lang="en-US" altLang="de-DE"/>
              <a:t>mal wieder</a:t>
            </a:r>
            <a:r>
              <a:rPr lang="de-DE" altLang="en-US"/>
              <a:t>!</a:t>
            </a:r>
            <a:endParaRPr lang="de-DE" altLang="en-US"/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p>
            <a:r>
              <a:rPr lang="en-US" altLang="de-DE"/>
              <a:t>Bis nächste Woche!</a:t>
            </a:r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pic>
        <p:nvPicPr>
          <p:cNvPr id="7170" name="Picture 3" descr="BrandAssets-Logo-CoverImag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685" y="0"/>
            <a:ext cx="12211685" cy="6869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159703"/>
            <a:ext cx="10972800" cy="1143000"/>
          </a:xfrm>
        </p:spPr>
        <p:txBody>
          <a:bodyPr/>
          <a:p>
            <a:r>
              <a:rPr lang="de-DE">
                <a:sym typeface="+mn-ea"/>
              </a:rPr>
              <a:t>Übungsblatt</a:t>
            </a:r>
            <a:r>
              <a:rPr lang="en-US"/>
              <a:t> 3 - Abgabe </a:t>
            </a:r>
            <a:r>
              <a:rPr lang="en-US">
                <a:sym typeface="+mn-ea"/>
              </a:rPr>
              <a:t>bis </a:t>
            </a:r>
            <a:r>
              <a:rPr lang="en-US"/>
              <a:t>6.12.2020 20:00 GTM+1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2875" y="1165860"/>
            <a:ext cx="9366885" cy="45262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1165860"/>
            <a:ext cx="11231880" cy="5768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endParaRPr lang="en-US" altLang="de-DE" sz="1800" b="1" i="1">
              <a:sym typeface="SimSun" panose="02010600030101010101" pitchFamily="2" charset="-122"/>
            </a:endParaRPr>
          </a:p>
          <a:p>
            <a:r>
              <a:rPr lang="en-US" altLang="de-DE" sz="1800" b="1" i="1">
                <a:sym typeface="SimSun" panose="02010600030101010101" pitchFamily="2" charset="-122"/>
              </a:rPr>
              <a:t>Immer gesamte Rechnung angeben! Endergebnis alleine reicht nicht!</a:t>
            </a:r>
            <a:endParaRPr lang="en-US" altLang="de-DE" sz="1800" b="1" i="1">
              <a:sym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Bilder!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Viele Dinge zu Betrachten beim Fotografieren!</a:t>
            </a:r>
            <a:endParaRPr lang="en-US"/>
          </a:p>
          <a:p>
            <a:pPr lvl="1"/>
            <a:r>
              <a:rPr lang="en-US"/>
              <a:t>Was?</a:t>
            </a:r>
            <a:endParaRPr lang="en-US"/>
          </a:p>
          <a:p>
            <a:pPr lvl="1"/>
            <a:r>
              <a:rPr lang="en-US"/>
              <a:t>Entfernung?</a:t>
            </a:r>
            <a:endParaRPr lang="en-US"/>
          </a:p>
          <a:p>
            <a:pPr lvl="1"/>
            <a:r>
              <a:rPr lang="en-US"/>
              <a:t>Hintergrund?</a:t>
            </a:r>
            <a:endParaRPr lang="en-US"/>
          </a:p>
          <a:p>
            <a:pPr lvl="1"/>
            <a:r>
              <a:rPr lang="en-US"/>
              <a:t>Von unten, horizontal, von oben?</a:t>
            </a:r>
            <a:endParaRPr lang="en-US"/>
          </a:p>
          <a:p>
            <a:pPr lvl="1"/>
            <a:r>
              <a:rPr lang="en-US"/>
              <a:t>Von welcher Richtung?</a:t>
            </a:r>
            <a:endParaRPr lang="en-US"/>
          </a:p>
          <a:p>
            <a:pPr lvl="1"/>
            <a:r>
              <a:rPr lang="en-US"/>
              <a:t>Tiefenstaffelung?</a:t>
            </a:r>
            <a:endParaRPr lang="en-US"/>
          </a:p>
          <a:p>
            <a:pPr lvl="1"/>
            <a:r>
              <a:rPr lang="en-US"/>
              <a:t>Ausschnitt?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Unterschiedliche Beleuchtungsarten!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Punkförmige Lichtquelle produziert abrupten Lich-Schatten</a:t>
            </a:r>
            <a:r>
              <a:rPr lang="de-DE" altLang="en-US"/>
              <a:t>-</a:t>
            </a:r>
            <a:r>
              <a:rPr lang="de-DE" altLang="en-US"/>
              <a:t>Übergang → harte Schatten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Flächige Lichtquellen produzieren kontinuierlichen Licht-Schatten-Übergang → weiche Schatten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Winkelgröße spielt hierbei auch eine große Rolle!</a:t>
            </a:r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High- vs Lowkey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Highkey:</a:t>
            </a:r>
            <a:endParaRPr lang="de-DE" altLang="en-US"/>
          </a:p>
          <a:p>
            <a:pPr lvl="1"/>
            <a:r>
              <a:rPr lang="de-DE" altLang="en-US"/>
              <a:t>geringer Kontrast</a:t>
            </a:r>
            <a:endParaRPr lang="de-DE" altLang="en-US"/>
          </a:p>
          <a:p>
            <a:pPr lvl="1"/>
            <a:r>
              <a:rPr lang="de-DE" altLang="en-US"/>
              <a:t>alles recht hell</a:t>
            </a:r>
            <a:endParaRPr lang="de-DE" altLang="en-US"/>
          </a:p>
          <a:p>
            <a:pPr lvl="1"/>
            <a:r>
              <a:rPr lang="de-DE" altLang="en-US"/>
              <a:t>wirkt harmonisch</a:t>
            </a:r>
            <a:endParaRPr lang="de-DE" altLang="en-US"/>
          </a:p>
          <a:p>
            <a:pPr lvl="1"/>
            <a:r>
              <a:rPr lang="de-DE" altLang="en-US"/>
              <a:t>positive Stimmung</a:t>
            </a:r>
            <a:endParaRPr lang="de-DE" altLang="en-US"/>
          </a:p>
          <a:p>
            <a:pPr lvl="1"/>
            <a:r>
              <a:rPr lang="de-DE" altLang="en-US"/>
              <a:t>Ausnahme: dunkels Motiv</a:t>
            </a:r>
            <a:endParaRPr lang="de-DE" altLang="en-US"/>
          </a:p>
          <a:p>
            <a:pPr lvl="1"/>
            <a:r>
              <a:rPr lang="de-DE" altLang="en-US"/>
              <a:t>gut in weiße Folien / Druckmedien einbettbar</a:t>
            </a:r>
            <a:endParaRPr lang="de-DE" altLang="en-US"/>
          </a:p>
          <a:p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High- vs Lowkey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Lowkey:</a:t>
            </a:r>
            <a:endParaRPr lang="de-DE" altLang="en-US"/>
          </a:p>
          <a:p>
            <a:pPr lvl="1"/>
            <a:r>
              <a:rPr lang="de-DE" altLang="en-US"/>
              <a:t>das meiste dunkel</a:t>
            </a:r>
            <a:endParaRPr lang="de-DE" altLang="en-US"/>
          </a:p>
          <a:p>
            <a:pPr lvl="1"/>
            <a:r>
              <a:rPr lang="de-DE" altLang="en-US"/>
              <a:t>einiges hell</a:t>
            </a:r>
            <a:endParaRPr lang="de-DE" altLang="en-US"/>
          </a:p>
          <a:p>
            <a:pPr lvl="1"/>
            <a:r>
              <a:rPr lang="de-DE" altLang="en-US"/>
              <a:t>hoher Kontrast</a:t>
            </a:r>
            <a:endParaRPr lang="de-DE" altLang="en-US"/>
          </a:p>
          <a:p>
            <a:pPr lvl="1"/>
            <a:r>
              <a:rPr lang="de-DE" altLang="en-US"/>
              <a:t>wirkt dramatisch</a:t>
            </a:r>
            <a:endParaRPr lang="de-DE" altLang="en-US"/>
          </a:p>
          <a:p>
            <a:pPr lvl="1"/>
            <a:r>
              <a:rPr lang="de-DE" altLang="en-US"/>
              <a:t>Teile des Motivs verbleiben im Dunkeln </a:t>
            </a:r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Bilder - Fragen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Wie würdet ihr einen bedrohlichen Bagger am besten fotografieren</a:t>
            </a:r>
            <a:r>
              <a:rPr lang="en-US" altLang="en-US"/>
              <a:t>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Wie würdet ihr ein Portraitfoto im Park machen?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Ihr fotografiert ein Pendel in Bewegung. Wie sieht es aus und wirkt es mit langer und kurzer Beleuchtungszeit?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Bilder - Fragen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Gibt es noch Fragen zur Vorlesung?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T12 - 03.12.2020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WPS Presentation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Grundlagen der Medieninformatik I</vt:lpstr>
      <vt:lpstr>PowerPoint 演示文稿</vt:lpstr>
      <vt:lpstr>Übungsblatt 3 - Abgabe bis 6.12.2020 20:00 GTM+1</vt:lpstr>
      <vt:lpstr>Bilder!</vt:lpstr>
      <vt:lpstr>Unterschiedliche Beleuchtungsarten!</vt:lpstr>
      <vt:lpstr>High- vs Lowkey</vt:lpstr>
      <vt:lpstr>High- vs Lowkey</vt:lpstr>
      <vt:lpstr>Bilder - Fragen</vt:lpstr>
      <vt:lpstr>Bilder - Fragen</vt:lpstr>
      <vt:lpstr>Kampagnen - Motto: “Freiheit im Lockdown”!</vt:lpstr>
      <vt:lpstr>Gruppenbildung!</vt:lpstr>
      <vt:lpstr>Übungsblatt 4 - Abgabe bis 20.12, 20:00 GMT+1  </vt:lpstr>
      <vt:lpstr>Das wars mal wieder!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Leonard</cp:lastModifiedBy>
  <cp:revision>103</cp:revision>
  <dcterms:created xsi:type="dcterms:W3CDTF">2020-11-04T21:33:00Z</dcterms:created>
  <dcterms:modified xsi:type="dcterms:W3CDTF">2020-12-03T12:37:08Z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