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40" r:id="rId4"/>
    <p:sldId id="341" r:id="rId5"/>
    <p:sldId id="342" r:id="rId6"/>
    <p:sldId id="343" r:id="rId7"/>
    <p:sldId id="344" r:id="rId8"/>
    <p:sldId id="345" r:id="rId10"/>
    <p:sldId id="346" r:id="rId11"/>
    <p:sldId id="347" r:id="rId12"/>
    <p:sldId id="348" r:id="rId13"/>
    <p:sldId id="32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tannert@uni-bremen.de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T12 - 10.12.2020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imp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Grundlagen der Medieninformatik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T12 - 10.12.2020</a:t>
            </a:r>
            <a:endParaRPr lang="en-US"/>
          </a:p>
          <a:p>
            <a:pPr algn="ctr"/>
            <a:r>
              <a:rPr lang="en-US" altLang="de-DE"/>
              <a:t>AT-Gimp</a:t>
            </a:r>
            <a:endParaRPr lang="en-US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Aufgabe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r>
              <a:rPr lang="en-US"/>
              <a:t>Den Golfer auf den Mond packen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Files auf Studip &gt; Dateien &gt; Tutorien (zentrale materialien) &gt; at-gimp.zip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4536440" y="2199640"/>
            <a:ext cx="311912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/>
              <a:t>Übungsblatt 4 - Abgabe bis 20.12, 20:00 GMT+1  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3435" y="1600200"/>
            <a:ext cx="80238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p>
            <a:r>
              <a:rPr lang="de-DE" altLang="en-US"/>
              <a:t>Das wars </a:t>
            </a:r>
            <a:r>
              <a:rPr lang="en-US" altLang="de-DE"/>
              <a:t>mal wieder</a:t>
            </a:r>
            <a:r>
              <a:rPr lang="de-DE" altLang="en-US"/>
              <a:t>!</a:t>
            </a:r>
            <a:endParaRPr lang="de-DE" altLang="en-US"/>
          </a:p>
        </p:txBody>
      </p:sp>
      <p:sp>
        <p:nvSpPr>
          <p:cNvPr id="6" name="Subtit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p>
            <a:r>
              <a:rPr lang="en-US" altLang="de-DE"/>
              <a:t>Bis nächste Woche!</a:t>
            </a:r>
            <a:endParaRPr lang="en-US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Ablauf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Ihr habt schon (hoffentlich) die heutige Aufgabe gemacht</a:t>
            </a:r>
            <a:endParaRPr lang="en-US"/>
          </a:p>
          <a:p>
            <a:endParaRPr lang="en-US"/>
          </a:p>
          <a:p>
            <a:r>
              <a:rPr lang="en-US"/>
              <a:t>Wenn nicht, dann macht jetzt mit :)</a:t>
            </a:r>
            <a:endParaRPr lang="en-US"/>
          </a:p>
          <a:p>
            <a:endParaRPr lang="en-US"/>
          </a:p>
          <a:p>
            <a:r>
              <a:rPr lang="en-US"/>
              <a:t>Ich zeige einmal, wie sie gemacht wird</a:t>
            </a:r>
            <a:endParaRPr lang="en-US"/>
          </a:p>
          <a:p>
            <a:endParaRPr lang="en-US"/>
          </a:p>
          <a:p>
            <a:r>
              <a:rPr lang="en-US"/>
              <a:t>Ihr könnt jederzeit Fragen stellen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Anschließend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Wenn wir durch sind mit der Aufgabe, ist das Tutorium so zu sagen eine “Fragestunde”</a:t>
            </a:r>
            <a:endParaRPr lang="en-US"/>
          </a:p>
          <a:p>
            <a:endParaRPr lang="en-US"/>
          </a:p>
          <a:p>
            <a:r>
              <a:rPr lang="en-US"/>
              <a:t>Wir können Sachen wiederholen, und eure Fragen beantworten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Gimp!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Wenn noch nicht installiert, dann bitte jetzt!</a:t>
            </a:r>
            <a:endParaRPr lang="en-US"/>
          </a:p>
          <a:p>
            <a:endParaRPr lang="en-US"/>
          </a:p>
          <a:p>
            <a:r>
              <a:rPr lang="en-US"/>
              <a:t>Link: </a:t>
            </a:r>
            <a:r>
              <a:rPr lang="en-US">
                <a:hlinkClick r:id="rId1" action="ppaction://hlinkfile"/>
              </a:rPr>
              <a:t>&gt;&gt;Click Me!&lt;&lt;</a:t>
            </a:r>
            <a:endParaRPr lang="en-US">
              <a:hlinkClick r:id="rId1" action="ppaction://hlinkfile"/>
            </a:endParaRPr>
          </a:p>
          <a:p>
            <a:endParaRPr lang="en-US"/>
          </a:p>
          <a:p>
            <a:r>
              <a:rPr lang="en-US"/>
              <a:t>Eventuell kann auch Photoshop benutzt werden, aber wenn ihr damit umgehen könnt ist es sowieso einfacher das zu benutzen...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Gimp Oberfläche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390" y="1296035"/>
            <a:ext cx="10268585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Nützliche 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05" y="1568450"/>
            <a:ext cx="11936095" cy="4526280"/>
          </a:xfrm>
        </p:spPr>
        <p:txBody>
          <a:bodyPr/>
          <a:p>
            <a:r>
              <a:rPr lang="en-US"/>
              <a:t>Selection Tools</a:t>
            </a:r>
            <a:endParaRPr lang="en-US"/>
          </a:p>
          <a:p>
            <a:r>
              <a:rPr lang="en-US"/>
              <a:t>Um bereiche im Bild </a:t>
            </a:r>
            <a:endParaRPr lang="en-US"/>
          </a:p>
          <a:p>
            <a:r>
              <a:rPr lang="en-US"/>
              <a:t>auszuwählen bzw. zu trimmen.</a:t>
            </a:r>
            <a:endParaRPr lang="en-US"/>
          </a:p>
          <a:p>
            <a:pPr marL="0" indent="0">
              <a:buNone/>
            </a:pPr>
            <a:r>
              <a:rPr lang="en-US"/>
              <a:t>1. Rechteckiges Selection Tool</a:t>
            </a:r>
            <a:endParaRPr lang="en-US"/>
          </a:p>
          <a:p>
            <a:pPr marL="0" indent="0">
              <a:buNone/>
            </a:pPr>
            <a:r>
              <a:rPr lang="en-US"/>
              <a:t>2. Elliptisches Selection Tool</a:t>
            </a:r>
            <a:endParaRPr lang="en-US"/>
          </a:p>
          <a:p>
            <a:pPr marL="0" indent="0">
              <a:buNone/>
            </a:pPr>
            <a:r>
              <a:rPr lang="en-US"/>
              <a:t>3. Free Select Tool (freie Selektion - “Lasso Tool in PS”)</a:t>
            </a:r>
            <a:endParaRPr lang="en-US"/>
          </a:p>
          <a:p>
            <a:pPr marL="0" indent="0">
              <a:buNone/>
            </a:pPr>
            <a:r>
              <a:rPr lang="en-US"/>
              <a:t>4. Fuzzy Selection Tool (Smarte Selektion - “Magic Wand” in PS)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81750"/>
            <a:ext cx="3860800" cy="476250"/>
          </a:xfrm>
        </p:spPr>
        <p:txBody>
          <a:bodyPr/>
          <a:p>
            <a:r>
              <a:rPr lang="en-US"/>
              <a:t>T12 - 10.12.2020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04305" y="274955"/>
            <a:ext cx="5384800" cy="280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7975" y="1165860"/>
            <a:ext cx="11576050" cy="4526280"/>
          </a:xfrm>
        </p:spPr>
        <p:txBody>
          <a:bodyPr/>
          <a:p>
            <a:pPr marL="0" indent="0">
              <a:buNone/>
            </a:pPr>
            <a:r>
              <a:rPr lang="en-US"/>
              <a:t>1. Color Selector Tool (Alles </a:t>
            </a:r>
            <a:endParaRPr lang="en-US"/>
          </a:p>
          <a:p>
            <a:pPr marL="0" indent="0">
              <a:buNone/>
            </a:pPr>
            <a:r>
              <a:rPr lang="en-US"/>
              <a:t>mit gleicher Farbe auswählen)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Move Tool (Sachen bewegen)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 Clone Tool (Sachen clonen - z.B. Schafe auf einem Deich durch Grass ersetzen welches um sie herum ist)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98895" y="274955"/>
            <a:ext cx="5384800" cy="276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41120"/>
            <a:ext cx="10599420" cy="4526280"/>
          </a:xfrm>
        </p:spPr>
        <p:txBody>
          <a:bodyPr/>
          <a:p>
            <a:pPr marL="0" indent="0">
              <a:buNone/>
            </a:pPr>
            <a:r>
              <a:rPr lang="en-US"/>
              <a:t>1. Crop Tool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Resize Tool (Layer Größe)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 Rotation Tool (Layer Drehen)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Beachtet “Layer” != “Bild”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441325"/>
            <a:ext cx="5384800" cy="274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Hintergrund Entfernen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Links click auf das Bild &gt; Layer &gt; Transparancy &gt; Add Alpha Channel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Region Markieren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 Delete Taste drücken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T12 - 10.12.2020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46925" y="88265"/>
            <a:ext cx="4819015" cy="2947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3538220"/>
            <a:ext cx="3477895" cy="3150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210" y="3538220"/>
            <a:ext cx="3300730" cy="318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Presentation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Grundlagen der Medieninformatik I</vt:lpstr>
      <vt:lpstr>Ablauf</vt:lpstr>
      <vt:lpstr>Anschließend</vt:lpstr>
      <vt:lpstr>Gimp!</vt:lpstr>
      <vt:lpstr>Gimp Oberfläche</vt:lpstr>
      <vt:lpstr>Nützliche Tools</vt:lpstr>
      <vt:lpstr>PowerPoint 演示文稿</vt:lpstr>
      <vt:lpstr>PowerPoint 演示文稿</vt:lpstr>
      <vt:lpstr>Hintergrund Entfernen</vt:lpstr>
      <vt:lpstr>Aufgabe</vt:lpstr>
      <vt:lpstr>Übungsblatt 4 - Abgabe bis 20.12, 20:00 GMT+1  </vt:lpstr>
      <vt:lpstr>Das wars mal wieder!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Leonard</cp:lastModifiedBy>
  <cp:revision>110</cp:revision>
  <dcterms:created xsi:type="dcterms:W3CDTF">2020-11-04T21:33:00Z</dcterms:created>
  <dcterms:modified xsi:type="dcterms:W3CDTF">2020-12-10T12:05:23Z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