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51" r:id="rId4"/>
    <p:sldId id="353" r:id="rId5"/>
    <p:sldId id="32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tannert@uni-bremen.d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T12 - 17.12.2020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Grundlagen der Medieninformatik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T12 - 17.12.2020</a:t>
            </a:r>
            <a:endParaRPr lang="en-US"/>
          </a:p>
          <a:p>
            <a:pPr algn="ctr"/>
            <a:r>
              <a:rPr lang="en-US" altLang="de-DE"/>
              <a:t>Konzeptvorstellung</a:t>
            </a:r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Ablauf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Jede Gruppe stellt einmal ihr Konzept vor!</a:t>
            </a:r>
            <a:endParaRPr lang="en-US"/>
          </a:p>
          <a:p>
            <a:r>
              <a:rPr lang="en-US"/>
              <a:t>Wichtige Punkte hierbei:</a:t>
            </a:r>
            <a:endParaRPr lang="en-US"/>
          </a:p>
          <a:p>
            <a:pPr lvl="1"/>
            <a:r>
              <a:rPr lang="en-US"/>
              <a:t>Worum geht es in der Kampagne?</a:t>
            </a:r>
            <a:endParaRPr lang="en-US"/>
          </a:p>
          <a:p>
            <a:pPr lvl="1"/>
            <a:r>
              <a:rPr lang="en-US"/>
              <a:t>Wer ist die Zielgruppe?</a:t>
            </a:r>
            <a:endParaRPr lang="en-US"/>
          </a:p>
          <a:p>
            <a:pPr lvl="1"/>
            <a:r>
              <a:rPr lang="en-US"/>
              <a:t>Was ist der Stil der Kampagne? (seriös, lustig, ironisch, ...)</a:t>
            </a:r>
            <a:endParaRPr lang="en-US"/>
          </a:p>
          <a:p>
            <a:pPr lvl="1"/>
            <a:r>
              <a:rPr lang="en-US"/>
              <a:t>Was ist das Wiedererkennungsmerkmal?</a:t>
            </a:r>
            <a:endParaRPr lang="en-US"/>
          </a:p>
          <a:p>
            <a:r>
              <a:rPr lang="en-US"/>
              <a:t>5 Punkte gibt es für jeden der einen sinnvollen Beitrag leistet!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Zur Transparenz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Das sind meine Benotungkriterien:</a:t>
            </a:r>
            <a:endParaRPr lang="en-US"/>
          </a:p>
          <a:p>
            <a:r>
              <a:rPr lang="en-US"/>
              <a:t>“Zweck der Vorstellung ist, dass das Publikum Zweck, Idee und Ziel der Kampagne versteht</a:t>
            </a:r>
            <a:endParaRPr lang="en-US"/>
          </a:p>
          <a:p>
            <a:pPr lvl="1"/>
            <a:r>
              <a:rPr lang="en-US"/>
              <a:t>5P für alle die aktiv sinnvoll geredet haben, sei es im Vortrag oder sei es in der Diskussion</a:t>
            </a:r>
            <a:endParaRPr lang="en-US"/>
          </a:p>
          <a:p>
            <a:pPr lvl="1"/>
            <a:r>
              <a:rPr lang="en-US"/>
              <a:t>Abzug für alle falls der Vortrag nicht den Zweck erfüllt:</a:t>
            </a:r>
            <a:endParaRPr lang="en-US"/>
          </a:p>
          <a:p>
            <a:pPr lvl="2"/>
            <a:r>
              <a:rPr lang="en-US"/>
              <a:t>z.B. Kampagnenkonzept wird nicht klar -2P</a:t>
            </a:r>
            <a:endParaRPr lang="en-US"/>
          </a:p>
          <a:p>
            <a:pPr lvl="2"/>
            <a:r>
              <a:rPr lang="en-US"/>
              <a:t>z.B. Zeit überzogen -1P</a:t>
            </a:r>
            <a:endParaRPr lang="en-US"/>
          </a:p>
          <a:p>
            <a:pPr lvl="2"/>
            <a:r>
              <a:rPr lang="en-US" b="1" u="sng"/>
              <a:t>keinen Abzug hier für schlechtes Konzept!</a:t>
            </a:r>
            <a:r>
              <a:rPr lang="en-US" sz="3200"/>
              <a:t>”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/>
              <a:t>Übungsblatt 4 - Abgabe bis 20.12, 20:00 GMT+1  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3435" y="1600200"/>
            <a:ext cx="80238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p>
            <a:r>
              <a:rPr lang="de-DE" altLang="en-US"/>
              <a:t>Das wars </a:t>
            </a:r>
            <a:r>
              <a:rPr lang="en-US"/>
              <a:t>für dieses Jahr! </a:t>
            </a:r>
            <a:br>
              <a:rPr lang="en-US"/>
            </a:br>
            <a:r>
              <a:rPr lang="en-US"/>
              <a:t>Frohe Weihnachten und einen guten Rutsch!</a:t>
            </a:r>
            <a:endParaRPr lang="en-US"/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p>
            <a:r>
              <a:rPr lang="en-US" altLang="de-DE"/>
              <a:t>Bis zum 7.1.21!</a:t>
            </a:r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T12 - 17.12.2020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Grundlagen der Medieninformatik I</vt:lpstr>
      <vt:lpstr>PowerPoint 演示文稿</vt:lpstr>
      <vt:lpstr>PowerPoint 演示文稿</vt:lpstr>
      <vt:lpstr>Übungsblatt 4 - Abgabe bis 20.12, 20:00 GMT+1  </vt:lpstr>
      <vt:lpstr>Das wars mal wieder!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Leonard</cp:lastModifiedBy>
  <cp:revision>120</cp:revision>
  <dcterms:created xsi:type="dcterms:W3CDTF">2020-11-04T21:33:00Z</dcterms:created>
  <dcterms:modified xsi:type="dcterms:W3CDTF">2020-12-16T20:19:01Z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