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E24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8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0"/>
            <a:ext cx="9144000" cy="6858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9FD-4F98-45D3-B1E1-F2FE8859A30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11FC-2168-45F1-BD63-7C8AD449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9FD-4F98-45D3-B1E1-F2FE8859A30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11FC-2168-45F1-BD63-7C8AD449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B9FD-4F98-45D3-B1E1-F2FE8859A306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11FC-2168-45F1-BD63-7C8AD449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914651" y="1978819"/>
            <a:ext cx="1657350" cy="2900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876425"/>
            <a:ext cx="2581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CANONNAM</a:t>
            </a:r>
          </a:p>
          <a:p>
            <a:r>
              <a:rPr lang="en-US" altLang="ko-KR" sz="2800" dirty="0">
                <a:solidFill>
                  <a:srgbClr val="E2444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BUS _ O.O/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  <a:b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8" y="3632686"/>
            <a:ext cx="3848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 2013 is a visual and graphical application, primarily used for creating presentations.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present slide shows that combine animation, and much more.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12031"/>
            <a:ext cx="4572000" cy="45719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4812031"/>
            <a:ext cx="457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1783595" y="2929427"/>
            <a:ext cx="841555" cy="1903588"/>
            <a:chOff x="1783595" y="2929427"/>
            <a:chExt cx="841555" cy="1903588"/>
          </a:xfrm>
        </p:grpSpPr>
        <p:grpSp>
          <p:nvGrpSpPr>
            <p:cNvPr id="13" name="Group 12"/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1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4572000" y="1876425"/>
            <a:ext cx="2581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CANONNAM</a:t>
            </a:r>
          </a:p>
          <a:p>
            <a:r>
              <a:rPr lang="en-US" altLang="ko-KR" sz="2800">
                <a:solidFill>
                  <a:srgbClr val="E2444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BUS _ O.O/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  <a:br>
              <a:rPr lang="en-US" altLang="ko-KR" sz="28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1998" y="3632686"/>
            <a:ext cx="3848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 2013 is a visual and graphical application, primarily used for creating presentations. 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present slide shows that combine animation, and much more.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914651" y="1978819"/>
            <a:ext cx="1657350" cy="29003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12031"/>
            <a:ext cx="4572000" cy="45719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4812031"/>
            <a:ext cx="457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83595" y="2929427"/>
            <a:ext cx="841555" cy="1903588"/>
            <a:chOff x="1783595" y="2929427"/>
            <a:chExt cx="841555" cy="1903588"/>
          </a:xfrm>
        </p:grpSpPr>
        <p:sp>
          <p:nvSpPr>
            <p:cNvPr id="8" name="Rectangle 7"/>
            <p:cNvSpPr/>
            <p:nvPr/>
          </p:nvSpPr>
          <p:spPr>
            <a:xfrm>
              <a:off x="2190344" y="3575709"/>
              <a:ext cx="28059" cy="1257306"/>
            </a:xfrm>
            <a:prstGeom prst="rect">
              <a:avLst/>
            </a:prstGeom>
            <a:solidFill>
              <a:srgbClr val="E24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595" y="2929427"/>
              <a:ext cx="841555" cy="84296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6527" r="7639" b="18195"/>
          <a:stretch/>
        </p:blipFill>
        <p:spPr>
          <a:xfrm>
            <a:off x="2044682" y="3227133"/>
            <a:ext cx="309342" cy="2762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" y="4543425"/>
            <a:ext cx="4572000" cy="268606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4571999" y="4543425"/>
            <a:ext cx="4572001" cy="2686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0" y="4857750"/>
            <a:ext cx="4572000" cy="290037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4857750"/>
            <a:ext cx="4572001" cy="290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4572000" cy="4543425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4571999" y="0"/>
            <a:ext cx="4572001" cy="454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0" y="5143500"/>
            <a:ext cx="4572000" cy="17145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5143500"/>
            <a:ext cx="4572001" cy="171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486803" y="394188"/>
            <a:ext cx="1608979" cy="1845900"/>
            <a:chOff x="6019799" y="460863"/>
            <a:chExt cx="1608979" cy="1845900"/>
          </a:xfrm>
        </p:grpSpPr>
        <p:sp>
          <p:nvSpPr>
            <p:cNvPr id="40" name="Rectangle 5"/>
            <p:cNvSpPr/>
            <p:nvPr/>
          </p:nvSpPr>
          <p:spPr>
            <a:xfrm>
              <a:off x="6053509" y="1729682"/>
              <a:ext cx="154155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PowerPoint 2013 is a visual and graphical application</a:t>
              </a:r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primarily</a:t>
              </a:r>
              <a:endParaRPr lang="en-US" altLang="ko-KR" sz="1050" dirty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41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PowerPoint 2013</a:t>
              </a:r>
              <a:endPara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53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4</a:t>
                </a:r>
                <a:endParaRPr lang="en-US" altLang="ko-KR" sz="2800" dirty="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9284795" y="2545214"/>
            <a:ext cx="1992805" cy="1845900"/>
            <a:chOff x="5817791" y="460863"/>
            <a:chExt cx="1992805" cy="1845900"/>
          </a:xfrm>
        </p:grpSpPr>
        <p:sp>
          <p:nvSpPr>
            <p:cNvPr id="56" name="Rectangle 5"/>
            <p:cNvSpPr/>
            <p:nvPr/>
          </p:nvSpPr>
          <p:spPr>
            <a:xfrm>
              <a:off x="6053509" y="1729682"/>
              <a:ext cx="154155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With PowerPoint, you can create, view, and present slide shows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57" name="Rectangle 5"/>
            <p:cNvSpPr/>
            <p:nvPr/>
          </p:nvSpPr>
          <p:spPr>
            <a:xfrm>
              <a:off x="5817791" y="1435825"/>
              <a:ext cx="199280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visual and graphical</a:t>
              </a:r>
              <a:endParaRPr lang="en-US" altLang="ko-KR" sz="1600" b="1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60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5</a:t>
                </a:r>
                <a:endParaRPr lang="en-US" altLang="ko-KR" sz="2800" dirty="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9486803" y="4696241"/>
            <a:ext cx="1608979" cy="1845900"/>
            <a:chOff x="6019799" y="460863"/>
            <a:chExt cx="1608979" cy="1845900"/>
          </a:xfrm>
        </p:grpSpPr>
        <p:sp>
          <p:nvSpPr>
            <p:cNvPr id="62" name="Rectangle 5"/>
            <p:cNvSpPr/>
            <p:nvPr/>
          </p:nvSpPr>
          <p:spPr>
            <a:xfrm>
              <a:off x="6053509" y="1729682"/>
              <a:ext cx="154155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PowerPoint 2013 is a visual and graphical application, primarily</a:t>
              </a:r>
              <a:endParaRPr lang="en-US" altLang="ko-KR" sz="1050" dirty="0"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3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application</a:t>
              </a:r>
              <a:endPara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66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6</a:t>
                </a:r>
                <a:endParaRPr lang="en-US" altLang="ko-KR" sz="2800" dirty="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-1975495" y="394188"/>
            <a:ext cx="1608979" cy="1845900"/>
            <a:chOff x="6019799" y="460863"/>
            <a:chExt cx="1608979" cy="1845900"/>
          </a:xfrm>
        </p:grpSpPr>
        <p:sp>
          <p:nvSpPr>
            <p:cNvPr id="68" name="Rectangle 5"/>
            <p:cNvSpPr/>
            <p:nvPr/>
          </p:nvSpPr>
          <p:spPr>
            <a:xfrm>
              <a:off x="6053509" y="1729682"/>
              <a:ext cx="154155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PowerPoint 2013 is a visual and graphical application</a:t>
              </a:r>
              <a:r>
                <a:rPr lang="en-US" altLang="ko-KR" sz="105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primarily</a:t>
              </a:r>
              <a:endParaRPr lang="en-US" altLang="ko-KR" sz="105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PowerPoint 2013</a:t>
              </a:r>
              <a:endPara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72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1</a:t>
                </a:r>
                <a:endPara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-2177503" y="2545214"/>
            <a:ext cx="1992805" cy="1845900"/>
            <a:chOff x="5817791" y="460863"/>
            <a:chExt cx="1992805" cy="1845900"/>
          </a:xfrm>
        </p:grpSpPr>
        <p:sp>
          <p:nvSpPr>
            <p:cNvPr id="74" name="Rectangle 5"/>
            <p:cNvSpPr/>
            <p:nvPr/>
          </p:nvSpPr>
          <p:spPr>
            <a:xfrm>
              <a:off x="6053509" y="1729682"/>
              <a:ext cx="154155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With PowerPoint, you can create, view, and present slide shows</a:t>
              </a:r>
              <a:endParaRPr lang="ko-KR" altLang="en-US" sz="105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75" name="Rectangle 5"/>
            <p:cNvSpPr/>
            <p:nvPr/>
          </p:nvSpPr>
          <p:spPr>
            <a:xfrm>
              <a:off x="5817791" y="1435825"/>
              <a:ext cx="199280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visual and graphical</a:t>
              </a:r>
              <a:endParaRPr lang="en-US" altLang="ko-KR" sz="1600" b="1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78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</a:t>
                </a:r>
                <a:endPara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1975495" y="4696241"/>
            <a:ext cx="1608979" cy="1845900"/>
            <a:chOff x="6019799" y="460863"/>
            <a:chExt cx="1608979" cy="1845900"/>
          </a:xfrm>
        </p:grpSpPr>
        <p:sp>
          <p:nvSpPr>
            <p:cNvPr id="80" name="Rectangle 5"/>
            <p:cNvSpPr/>
            <p:nvPr/>
          </p:nvSpPr>
          <p:spPr>
            <a:xfrm>
              <a:off x="6053509" y="1729682"/>
              <a:ext cx="154155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PowerPoint 2013 is a visual and graphical application, primarily</a:t>
              </a:r>
              <a:endParaRPr lang="en-US" altLang="ko-KR" sz="105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81" name="Rectangle 5"/>
            <p:cNvSpPr/>
            <p:nvPr/>
          </p:nvSpPr>
          <p:spPr>
            <a:xfrm>
              <a:off x="6019799" y="1435825"/>
              <a:ext cx="1608979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application</a:t>
              </a:r>
              <a:endPara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403511" y="460863"/>
              <a:ext cx="841555" cy="842962"/>
              <a:chOff x="7532594" y="874217"/>
              <a:chExt cx="841555" cy="842962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594" y="874217"/>
                <a:ext cx="841555" cy="842962"/>
              </a:xfrm>
              <a:prstGeom prst="rect">
                <a:avLst/>
              </a:prstGeom>
            </p:spPr>
          </p:pic>
          <p:sp>
            <p:nvSpPr>
              <p:cNvPr id="84" name="Rectangle 5"/>
              <p:cNvSpPr/>
              <p:nvPr/>
            </p:nvSpPr>
            <p:spPr>
              <a:xfrm>
                <a:off x="7777722" y="1093708"/>
                <a:ext cx="351298" cy="43088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3</a:t>
                </a:r>
                <a:endPara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140794" y="217409"/>
            <a:ext cx="4246508" cy="6516765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86"/>
          <p:cNvSpPr/>
          <p:nvPr/>
        </p:nvSpPr>
        <p:spPr>
          <a:xfrm>
            <a:off x="4763814" y="217409"/>
            <a:ext cx="4246834" cy="6448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37795 -0.00116 " pathEditMode="relative" rAng="0" ptsTypes="AA">
                                      <p:cBhvr>
                                        <p:cTn id="4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37917 -0.00116 " pathEditMode="relative" rAng="0" ptsTypes="AA">
                                      <p:cBhvr>
                                        <p:cTn id="43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37795 -0.00115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5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37535 -0.00116 " pathEditMode="relative" rAng="0" ptsTypes="AA">
                                      <p:cBhvr>
                                        <p:cTn id="4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37431 -0.00116 " pathEditMode="relative" rAng="0" ptsTypes="AA">
                                      <p:cBhvr>
                                        <p:cTn id="52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-0.37639 -0.00301 " pathEditMode="relative" rAng="0" ptsTypes="AA">
                                      <p:cBhvr>
                                        <p:cTn id="55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1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5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6" grpId="0" animBg="1"/>
      <p:bldP spid="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2097462" y="1832837"/>
            <a:ext cx="2466413" cy="3209925"/>
            <a:chOff x="4572000" y="1889987"/>
            <a:chExt cx="2466413" cy="3209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/>
            <a:stretch/>
          </p:blipFill>
          <p:spPr>
            <a:xfrm>
              <a:off x="4572000" y="1889987"/>
              <a:ext cx="2466413" cy="320992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60052" y="2942679"/>
              <a:ext cx="841250" cy="552270"/>
              <a:chOff x="5577416" y="389063"/>
              <a:chExt cx="1027646" cy="6746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70226" y="734194"/>
                <a:ext cx="864494" cy="329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5993984" y="948821"/>
                <a:ext cx="180215" cy="88239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02205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83522" y="828912"/>
                <a:ext cx="54059" cy="5405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774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365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95683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054816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13950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3084" y="545690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742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334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92539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51673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10806" y="389063"/>
                <a:ext cx="231978" cy="231978"/>
              </a:xfrm>
              <a:prstGeom prst="ellipse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198" y="2408218"/>
            <a:ext cx="2581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CANONNAM</a:t>
            </a:r>
          </a:p>
          <a:p>
            <a:r>
              <a:rPr lang="en-US" altLang="ko-KR" sz="28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</a:t>
            </a:r>
            <a:endParaRPr lang="ko-KR" altLang="en-US" sz="28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99" y="3494950"/>
            <a:ext cx="335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 2013 is a visual and graphical application, primarily used for creating presentations. </a:t>
            </a:r>
          </a:p>
          <a:p>
            <a:r>
              <a:rPr lang="en-US" altLang="ko-KR" sz="12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present slide shows that combine animation, and much more.</a:t>
            </a:r>
            <a:endParaRPr lang="ko-KR" altLang="en-US" sz="12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7722" y="2593328"/>
            <a:ext cx="1668554" cy="1671344"/>
            <a:chOff x="3737722" y="2593328"/>
            <a:chExt cx="1668554" cy="1671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722" y="2593328"/>
              <a:ext cx="1668554" cy="16713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48100" y="3051175"/>
              <a:ext cx="1438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</a:t>
              </a:r>
              <a:endPara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7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75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1.11111E-6 L 0.24722 -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04850" y="1821705"/>
            <a:ext cx="6122893" cy="3209925"/>
            <a:chOff x="704850" y="1821705"/>
            <a:chExt cx="6122893" cy="3209925"/>
          </a:xfrm>
        </p:grpSpPr>
        <p:grpSp>
          <p:nvGrpSpPr>
            <p:cNvPr id="128" name="Group 127"/>
            <p:cNvGrpSpPr/>
            <p:nvPr/>
          </p:nvGrpSpPr>
          <p:grpSpPr>
            <a:xfrm>
              <a:off x="704850" y="1821705"/>
              <a:ext cx="6122893" cy="3209925"/>
              <a:chOff x="915520" y="1889987"/>
              <a:chExt cx="6122893" cy="3209925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52"/>
              <a:stretch/>
            </p:blipFill>
            <p:spPr>
              <a:xfrm>
                <a:off x="915520" y="1889987"/>
                <a:ext cx="6122893" cy="3209925"/>
              </a:xfrm>
              <a:prstGeom prst="rect">
                <a:avLst/>
              </a:prstGeom>
            </p:spPr>
          </p:pic>
          <p:grpSp>
            <p:nvGrpSpPr>
              <p:cNvPr id="130" name="Group 129"/>
              <p:cNvGrpSpPr/>
              <p:nvPr/>
            </p:nvGrpSpPr>
            <p:grpSpPr>
              <a:xfrm>
                <a:off x="5360052" y="2942679"/>
                <a:ext cx="841250" cy="552270"/>
                <a:chOff x="5577416" y="389063"/>
                <a:chExt cx="1027646" cy="674637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5670226" y="734194"/>
                  <a:ext cx="864494" cy="329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 flipV="1">
                  <a:off x="5993984" y="948821"/>
                  <a:ext cx="180215" cy="88239"/>
                </a:xfrm>
                <a:custGeom>
                  <a:avLst/>
                  <a:gdLst>
                    <a:gd name="connsiteX0" fmla="*/ 93820 w 187640"/>
                    <a:gd name="connsiteY0" fmla="*/ 0 h 91875"/>
                    <a:gd name="connsiteX1" fmla="*/ 180721 w 187640"/>
                    <a:gd name="connsiteY1" fmla="*/ 57602 h 91875"/>
                    <a:gd name="connsiteX2" fmla="*/ 187640 w 187640"/>
                    <a:gd name="connsiteY2" fmla="*/ 91875 h 91875"/>
                    <a:gd name="connsiteX3" fmla="*/ 0 w 187640"/>
                    <a:gd name="connsiteY3" fmla="*/ 91875 h 91875"/>
                    <a:gd name="connsiteX4" fmla="*/ 6920 w 187640"/>
                    <a:gd name="connsiteY4" fmla="*/ 57602 h 91875"/>
                    <a:gd name="connsiteX5" fmla="*/ 93820 w 187640"/>
                    <a:gd name="connsiteY5" fmla="*/ 0 h 91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0" h="91875">
                      <a:moveTo>
                        <a:pt x="93820" y="0"/>
                      </a:moveTo>
                      <a:cubicBezTo>
                        <a:pt x="132886" y="0"/>
                        <a:pt x="166403" y="23752"/>
                        <a:pt x="180721" y="57602"/>
                      </a:cubicBezTo>
                      <a:lnTo>
                        <a:pt x="187640" y="91875"/>
                      </a:lnTo>
                      <a:lnTo>
                        <a:pt x="0" y="91875"/>
                      </a:lnTo>
                      <a:lnTo>
                        <a:pt x="6920" y="57602"/>
                      </a:lnTo>
                      <a:cubicBezTo>
                        <a:pt x="21237" y="23752"/>
                        <a:pt x="54755" y="0"/>
                        <a:pt x="93820" y="0"/>
                      </a:cubicBezTo>
                      <a:close/>
                    </a:path>
                  </a:pathLst>
                </a:custGeom>
                <a:solidFill>
                  <a:srgbClr val="DC44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902205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6183522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5774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57365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895683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0548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62139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6373084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6742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58334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992539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1516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108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2218211" y="2777597"/>
              <a:ext cx="745184" cy="651403"/>
              <a:chOff x="7147835" y="272016"/>
              <a:chExt cx="886473" cy="77491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7149417" y="721018"/>
                <a:ext cx="855056" cy="325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 rot="279011">
                <a:off x="7147835" y="272016"/>
                <a:ext cx="886473" cy="507587"/>
                <a:chOff x="4013632" y="1052736"/>
                <a:chExt cx="1175741" cy="673220"/>
              </a:xfrm>
            </p:grpSpPr>
            <p:sp>
              <p:nvSpPr>
                <p:cNvPr id="150" name="Oval 149"/>
                <p:cNvSpPr/>
                <p:nvPr/>
              </p:nvSpPr>
              <p:spPr>
                <a:xfrm rot="2647558">
                  <a:off x="4013632" y="1294424"/>
                  <a:ext cx="382541" cy="109768"/>
                </a:xfrm>
                <a:prstGeom prst="ellipse">
                  <a:avLst/>
                </a:prstGeom>
                <a:solidFill>
                  <a:srgbClr val="E4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4029395" y="1052736"/>
                  <a:ext cx="1159978" cy="673220"/>
                </a:xfrm>
                <a:custGeom>
                  <a:avLst/>
                  <a:gdLst>
                    <a:gd name="connsiteX0" fmla="*/ 612068 w 1224136"/>
                    <a:gd name="connsiteY0" fmla="*/ 0 h 494183"/>
                    <a:gd name="connsiteX1" fmla="*/ 1224136 w 1224136"/>
                    <a:gd name="connsiteY1" fmla="*/ 345706 h 494183"/>
                    <a:gd name="connsiteX2" fmla="*/ 1224136 w 1224136"/>
                    <a:gd name="connsiteY2" fmla="*/ 494183 h 494183"/>
                    <a:gd name="connsiteX3" fmla="*/ 0 w 1224136"/>
                    <a:gd name="connsiteY3" fmla="*/ 494183 h 494183"/>
                    <a:gd name="connsiteX4" fmla="*/ 0 w 1224136"/>
                    <a:gd name="connsiteY4" fmla="*/ 345706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136" h="494183">
                      <a:moveTo>
                        <a:pt x="612068" y="0"/>
                      </a:moveTo>
                      <a:lnTo>
                        <a:pt x="1224136" y="345706"/>
                      </a:lnTo>
                      <a:lnTo>
                        <a:pt x="1224136" y="494183"/>
                      </a:lnTo>
                      <a:lnTo>
                        <a:pt x="0" y="494183"/>
                      </a:lnTo>
                      <a:lnTo>
                        <a:pt x="0" y="345706"/>
                      </a:lnTo>
                      <a:close/>
                    </a:path>
                  </a:pathLst>
                </a:cu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Freeform 151"/>
              <p:cNvSpPr/>
              <p:nvPr/>
            </p:nvSpPr>
            <p:spPr>
              <a:xfrm flipV="1">
                <a:off x="7469640" y="933302"/>
                <a:ext cx="178247" cy="87276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7378863" y="814702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657109" y="834741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-1" y="0"/>
            <a:ext cx="4572000" cy="6858000"/>
          </a:xfrm>
          <a:prstGeom prst="rect">
            <a:avLst/>
          </a:prstGeom>
          <a:solidFill>
            <a:srgbClr val="E2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Rectangle 154"/>
          <p:cNvSpPr/>
          <p:nvPr/>
        </p:nvSpPr>
        <p:spPr>
          <a:xfrm>
            <a:off x="0" y="0"/>
            <a:ext cx="46101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0" y="4362450"/>
            <a:ext cx="9143998" cy="673368"/>
            <a:chOff x="0" y="4362450"/>
            <a:chExt cx="9144000" cy="742950"/>
          </a:xfrm>
        </p:grpSpPr>
        <p:sp>
          <p:nvSpPr>
            <p:cNvPr id="158" name="Rectangle 157"/>
            <p:cNvSpPr/>
            <p:nvPr/>
          </p:nvSpPr>
          <p:spPr>
            <a:xfrm>
              <a:off x="0" y="4362450"/>
              <a:ext cx="9144000" cy="742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9" name="Straight Connector 158"/>
            <p:cNvCxnSpPr>
              <a:stCxn id="158" idx="1"/>
              <a:endCxn id="158" idx="3"/>
            </p:cNvCxnSpPr>
            <p:nvPr/>
          </p:nvCxnSpPr>
          <p:spPr>
            <a:xfrm>
              <a:off x="0" y="4733925"/>
              <a:ext cx="9144000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1494023" y="1855768"/>
            <a:ext cx="61736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spc="-300">
                <a:solidFill>
                  <a:srgbClr val="E2444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BUS</a:t>
            </a:r>
            <a:endParaRPr lang="ko-KR" altLang="en-US" sz="19900" b="1" spc="-300">
              <a:solidFill>
                <a:srgbClr val="E2444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1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90277 0.00023 " pathEditMode="relative" rAng="0" ptsTypes="AA">
                                      <p:cBhvr>
                                        <p:cTn id="6" dur="4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3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494524" y="1876560"/>
            <a:ext cx="1485789" cy="1213631"/>
            <a:chOff x="7018024" y="1816085"/>
            <a:chExt cx="1485789" cy="1213631"/>
          </a:xfrm>
        </p:grpSpPr>
        <p:sp>
          <p:nvSpPr>
            <p:cNvPr id="178" name="Isosceles Triangle 177"/>
            <p:cNvSpPr/>
            <p:nvPr/>
          </p:nvSpPr>
          <p:spPr>
            <a:xfrm>
              <a:off x="7745625" y="2146672"/>
              <a:ext cx="758188" cy="883044"/>
            </a:xfrm>
            <a:prstGeom prst="triangle">
              <a:avLst>
                <a:gd name="adj" fmla="val 31574"/>
              </a:avLst>
            </a:prstGeom>
            <a:solidFill>
              <a:srgbClr val="E24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7018024" y="1816085"/>
              <a:ext cx="1059176" cy="1213631"/>
            </a:xfrm>
            <a:prstGeom prst="triangle">
              <a:avLst>
                <a:gd name="adj" fmla="val 428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4362450"/>
            <a:ext cx="57912000" cy="673368"/>
            <a:chOff x="0" y="4362450"/>
            <a:chExt cx="9144000" cy="742950"/>
          </a:xfrm>
        </p:grpSpPr>
        <p:sp>
          <p:nvSpPr>
            <p:cNvPr id="5" name="Rectangle 4"/>
            <p:cNvSpPr/>
            <p:nvPr/>
          </p:nvSpPr>
          <p:spPr>
            <a:xfrm>
              <a:off x="0" y="4362450"/>
              <a:ext cx="9144000" cy="742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0" y="4733925"/>
              <a:ext cx="9144000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3418330" y="5540041"/>
            <a:ext cx="230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CANONNAM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</a:t>
            </a:r>
            <a:endParaRPr lang="ko-KR" altLang="en-US" sz="20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241755" y="5552403"/>
            <a:ext cx="4660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PowerPoint 2013 is a visual and graphical application, primarily used for creating presentations. 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present slide shows that combine animation, and much more.</a:t>
            </a:r>
            <a:endParaRPr lang="ko-KR" altLang="en-US" sz="12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281301" y="1158103"/>
            <a:ext cx="1380338" cy="1436914"/>
            <a:chOff x="5920348" y="551543"/>
            <a:chExt cx="1380338" cy="1436914"/>
          </a:xfrm>
        </p:grpSpPr>
        <p:sp>
          <p:nvSpPr>
            <p:cNvPr id="184" name="Freeform 183"/>
            <p:cNvSpPr/>
            <p:nvPr/>
          </p:nvSpPr>
          <p:spPr>
            <a:xfrm>
              <a:off x="6473371" y="551543"/>
              <a:ext cx="827315" cy="1436914"/>
            </a:xfrm>
            <a:custGeom>
              <a:avLst/>
              <a:gdLst>
                <a:gd name="connsiteX0" fmla="*/ 123555 w 827315"/>
                <a:gd name="connsiteY0" fmla="*/ 817329 h 1436914"/>
                <a:gd name="connsiteX1" fmla="*/ 123555 w 827315"/>
                <a:gd name="connsiteY1" fmla="*/ 1019890 h 1436914"/>
                <a:gd name="connsiteX2" fmla="*/ 703760 w 827315"/>
                <a:gd name="connsiteY2" fmla="*/ 1019890 h 1436914"/>
                <a:gd name="connsiteX3" fmla="*/ 703760 w 827315"/>
                <a:gd name="connsiteY3" fmla="*/ 817329 h 1436914"/>
                <a:gd name="connsiteX4" fmla="*/ 123555 w 827315"/>
                <a:gd name="connsiteY4" fmla="*/ 493567 h 1436914"/>
                <a:gd name="connsiteX5" fmla="*/ 123555 w 827315"/>
                <a:gd name="connsiteY5" fmla="*/ 696128 h 1436914"/>
                <a:gd name="connsiteX6" fmla="*/ 703760 w 827315"/>
                <a:gd name="connsiteY6" fmla="*/ 696128 h 1436914"/>
                <a:gd name="connsiteX7" fmla="*/ 703760 w 827315"/>
                <a:gd name="connsiteY7" fmla="*/ 493567 h 1436914"/>
                <a:gd name="connsiteX8" fmla="*/ 123555 w 827315"/>
                <a:gd name="connsiteY8" fmla="*/ 140175 h 1436914"/>
                <a:gd name="connsiteX9" fmla="*/ 123555 w 827315"/>
                <a:gd name="connsiteY9" fmla="*/ 342736 h 1436914"/>
                <a:gd name="connsiteX10" fmla="*/ 703760 w 827315"/>
                <a:gd name="connsiteY10" fmla="*/ 342736 h 1436914"/>
                <a:gd name="connsiteX11" fmla="*/ 703760 w 827315"/>
                <a:gd name="connsiteY11" fmla="*/ 140175 h 1436914"/>
                <a:gd name="connsiteX12" fmla="*/ 0 w 827315"/>
                <a:gd name="connsiteY12" fmla="*/ 0 h 1436914"/>
                <a:gd name="connsiteX13" fmla="*/ 827315 w 827315"/>
                <a:gd name="connsiteY13" fmla="*/ 0 h 1436914"/>
                <a:gd name="connsiteX14" fmla="*/ 827315 w 827315"/>
                <a:gd name="connsiteY14" fmla="*/ 1436914 h 1436914"/>
                <a:gd name="connsiteX15" fmla="*/ 0 w 827315"/>
                <a:gd name="connsiteY15" fmla="*/ 1436914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315" h="1436914">
                  <a:moveTo>
                    <a:pt x="123555" y="817329"/>
                  </a:moveTo>
                  <a:lnTo>
                    <a:pt x="123555" y="1019890"/>
                  </a:lnTo>
                  <a:lnTo>
                    <a:pt x="703760" y="1019890"/>
                  </a:lnTo>
                  <a:lnTo>
                    <a:pt x="703760" y="817329"/>
                  </a:lnTo>
                  <a:close/>
                  <a:moveTo>
                    <a:pt x="123555" y="493567"/>
                  </a:moveTo>
                  <a:lnTo>
                    <a:pt x="123555" y="696128"/>
                  </a:lnTo>
                  <a:lnTo>
                    <a:pt x="703760" y="696128"/>
                  </a:lnTo>
                  <a:lnTo>
                    <a:pt x="703760" y="493567"/>
                  </a:lnTo>
                  <a:close/>
                  <a:moveTo>
                    <a:pt x="123555" y="140175"/>
                  </a:moveTo>
                  <a:lnTo>
                    <a:pt x="123555" y="342736"/>
                  </a:lnTo>
                  <a:lnTo>
                    <a:pt x="703760" y="342736"/>
                  </a:lnTo>
                  <a:lnTo>
                    <a:pt x="703760" y="140175"/>
                  </a:lnTo>
                  <a:close/>
                  <a:moveTo>
                    <a:pt x="0" y="0"/>
                  </a:moveTo>
                  <a:lnTo>
                    <a:pt x="827315" y="0"/>
                  </a:lnTo>
                  <a:lnTo>
                    <a:pt x="827315" y="1436914"/>
                  </a:lnTo>
                  <a:lnTo>
                    <a:pt x="0" y="14369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5920348" y="949985"/>
              <a:ext cx="597909" cy="1038472"/>
            </a:xfrm>
            <a:custGeom>
              <a:avLst/>
              <a:gdLst>
                <a:gd name="connsiteX0" fmla="*/ 123555 w 827315"/>
                <a:gd name="connsiteY0" fmla="*/ 817329 h 1436914"/>
                <a:gd name="connsiteX1" fmla="*/ 123555 w 827315"/>
                <a:gd name="connsiteY1" fmla="*/ 1019890 h 1436914"/>
                <a:gd name="connsiteX2" fmla="*/ 703760 w 827315"/>
                <a:gd name="connsiteY2" fmla="*/ 1019890 h 1436914"/>
                <a:gd name="connsiteX3" fmla="*/ 703760 w 827315"/>
                <a:gd name="connsiteY3" fmla="*/ 817329 h 1436914"/>
                <a:gd name="connsiteX4" fmla="*/ 123555 w 827315"/>
                <a:gd name="connsiteY4" fmla="*/ 493567 h 1436914"/>
                <a:gd name="connsiteX5" fmla="*/ 123555 w 827315"/>
                <a:gd name="connsiteY5" fmla="*/ 696128 h 1436914"/>
                <a:gd name="connsiteX6" fmla="*/ 703760 w 827315"/>
                <a:gd name="connsiteY6" fmla="*/ 696128 h 1436914"/>
                <a:gd name="connsiteX7" fmla="*/ 703760 w 827315"/>
                <a:gd name="connsiteY7" fmla="*/ 493567 h 1436914"/>
                <a:gd name="connsiteX8" fmla="*/ 123555 w 827315"/>
                <a:gd name="connsiteY8" fmla="*/ 140175 h 1436914"/>
                <a:gd name="connsiteX9" fmla="*/ 123555 w 827315"/>
                <a:gd name="connsiteY9" fmla="*/ 342736 h 1436914"/>
                <a:gd name="connsiteX10" fmla="*/ 703760 w 827315"/>
                <a:gd name="connsiteY10" fmla="*/ 342736 h 1436914"/>
                <a:gd name="connsiteX11" fmla="*/ 703760 w 827315"/>
                <a:gd name="connsiteY11" fmla="*/ 140175 h 1436914"/>
                <a:gd name="connsiteX12" fmla="*/ 0 w 827315"/>
                <a:gd name="connsiteY12" fmla="*/ 0 h 1436914"/>
                <a:gd name="connsiteX13" fmla="*/ 827315 w 827315"/>
                <a:gd name="connsiteY13" fmla="*/ 0 h 1436914"/>
                <a:gd name="connsiteX14" fmla="*/ 827315 w 827315"/>
                <a:gd name="connsiteY14" fmla="*/ 1436914 h 1436914"/>
                <a:gd name="connsiteX15" fmla="*/ 0 w 827315"/>
                <a:gd name="connsiteY15" fmla="*/ 1436914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315" h="1436914">
                  <a:moveTo>
                    <a:pt x="123555" y="817329"/>
                  </a:moveTo>
                  <a:lnTo>
                    <a:pt x="123555" y="1019890"/>
                  </a:lnTo>
                  <a:lnTo>
                    <a:pt x="703760" y="1019890"/>
                  </a:lnTo>
                  <a:lnTo>
                    <a:pt x="703760" y="817329"/>
                  </a:lnTo>
                  <a:close/>
                  <a:moveTo>
                    <a:pt x="123555" y="493567"/>
                  </a:moveTo>
                  <a:lnTo>
                    <a:pt x="123555" y="696128"/>
                  </a:lnTo>
                  <a:lnTo>
                    <a:pt x="703760" y="696128"/>
                  </a:lnTo>
                  <a:lnTo>
                    <a:pt x="703760" y="493567"/>
                  </a:lnTo>
                  <a:close/>
                  <a:moveTo>
                    <a:pt x="123555" y="140175"/>
                  </a:moveTo>
                  <a:lnTo>
                    <a:pt x="123555" y="342736"/>
                  </a:lnTo>
                  <a:lnTo>
                    <a:pt x="703760" y="342736"/>
                  </a:lnTo>
                  <a:lnTo>
                    <a:pt x="703760" y="140175"/>
                  </a:lnTo>
                  <a:close/>
                  <a:moveTo>
                    <a:pt x="0" y="0"/>
                  </a:moveTo>
                  <a:lnTo>
                    <a:pt x="827315" y="0"/>
                  </a:lnTo>
                  <a:lnTo>
                    <a:pt x="827315" y="1436914"/>
                  </a:lnTo>
                  <a:lnTo>
                    <a:pt x="0" y="1436914"/>
                  </a:lnTo>
                  <a:close/>
                </a:path>
              </a:pathLst>
            </a:custGeom>
            <a:solidFill>
              <a:srgbClr val="E24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125976" y="2146672"/>
            <a:ext cx="4892048" cy="2564655"/>
            <a:chOff x="704850" y="1821705"/>
            <a:chExt cx="6122893" cy="3209925"/>
          </a:xfrm>
        </p:grpSpPr>
        <p:grpSp>
          <p:nvGrpSpPr>
            <p:cNvPr id="151" name="Group 150"/>
            <p:cNvGrpSpPr/>
            <p:nvPr/>
          </p:nvGrpSpPr>
          <p:grpSpPr>
            <a:xfrm>
              <a:off x="704850" y="1821705"/>
              <a:ext cx="6122893" cy="3209925"/>
              <a:chOff x="915520" y="1889987"/>
              <a:chExt cx="6122893" cy="3209925"/>
            </a:xfrm>
          </p:grpSpPr>
          <p:pic>
            <p:nvPicPr>
              <p:cNvPr id="160" name="Picture 15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52"/>
              <a:stretch/>
            </p:blipFill>
            <p:spPr>
              <a:xfrm>
                <a:off x="915520" y="1889987"/>
                <a:ext cx="6122893" cy="3209925"/>
              </a:xfrm>
              <a:prstGeom prst="rect">
                <a:avLst/>
              </a:prstGeom>
            </p:spPr>
          </p:pic>
          <p:grpSp>
            <p:nvGrpSpPr>
              <p:cNvPr id="161" name="Group 160"/>
              <p:cNvGrpSpPr/>
              <p:nvPr/>
            </p:nvGrpSpPr>
            <p:grpSpPr>
              <a:xfrm>
                <a:off x="5360052" y="2942679"/>
                <a:ext cx="841250" cy="552270"/>
                <a:chOff x="5577416" y="389063"/>
                <a:chExt cx="1027646" cy="674637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5670226" y="734194"/>
                  <a:ext cx="864494" cy="329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5993984" y="948821"/>
                  <a:ext cx="180215" cy="88239"/>
                </a:xfrm>
                <a:custGeom>
                  <a:avLst/>
                  <a:gdLst>
                    <a:gd name="connsiteX0" fmla="*/ 93820 w 187640"/>
                    <a:gd name="connsiteY0" fmla="*/ 0 h 91875"/>
                    <a:gd name="connsiteX1" fmla="*/ 180721 w 187640"/>
                    <a:gd name="connsiteY1" fmla="*/ 57602 h 91875"/>
                    <a:gd name="connsiteX2" fmla="*/ 187640 w 187640"/>
                    <a:gd name="connsiteY2" fmla="*/ 91875 h 91875"/>
                    <a:gd name="connsiteX3" fmla="*/ 0 w 187640"/>
                    <a:gd name="connsiteY3" fmla="*/ 91875 h 91875"/>
                    <a:gd name="connsiteX4" fmla="*/ 6920 w 187640"/>
                    <a:gd name="connsiteY4" fmla="*/ 57602 h 91875"/>
                    <a:gd name="connsiteX5" fmla="*/ 93820 w 187640"/>
                    <a:gd name="connsiteY5" fmla="*/ 0 h 91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0" h="91875">
                      <a:moveTo>
                        <a:pt x="93820" y="0"/>
                      </a:moveTo>
                      <a:cubicBezTo>
                        <a:pt x="132886" y="0"/>
                        <a:pt x="166403" y="23752"/>
                        <a:pt x="180721" y="57602"/>
                      </a:cubicBezTo>
                      <a:lnTo>
                        <a:pt x="187640" y="91875"/>
                      </a:lnTo>
                      <a:lnTo>
                        <a:pt x="0" y="91875"/>
                      </a:lnTo>
                      <a:lnTo>
                        <a:pt x="6920" y="57602"/>
                      </a:lnTo>
                      <a:cubicBezTo>
                        <a:pt x="21237" y="23752"/>
                        <a:pt x="54755" y="0"/>
                        <a:pt x="93820" y="0"/>
                      </a:cubicBezTo>
                      <a:close/>
                    </a:path>
                  </a:pathLst>
                </a:custGeom>
                <a:solidFill>
                  <a:srgbClr val="DC44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02205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183522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5774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7365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5895683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0548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2139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6373084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6742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8334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992539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1516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63108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2218211" y="2777597"/>
              <a:ext cx="745184" cy="651403"/>
              <a:chOff x="7147835" y="272016"/>
              <a:chExt cx="886473" cy="774911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7149417" y="721018"/>
                <a:ext cx="855056" cy="325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 rot="279011">
                <a:off x="7147835" y="272016"/>
                <a:ext cx="886473" cy="507587"/>
                <a:chOff x="4013632" y="1052736"/>
                <a:chExt cx="1175741" cy="673220"/>
              </a:xfrm>
            </p:grpSpPr>
            <p:sp>
              <p:nvSpPr>
                <p:cNvPr id="158" name="Oval 157"/>
                <p:cNvSpPr/>
                <p:nvPr/>
              </p:nvSpPr>
              <p:spPr>
                <a:xfrm rot="2647558">
                  <a:off x="4013632" y="1294424"/>
                  <a:ext cx="382541" cy="109768"/>
                </a:xfrm>
                <a:prstGeom prst="ellipse">
                  <a:avLst/>
                </a:prstGeom>
                <a:solidFill>
                  <a:srgbClr val="E4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4029395" y="1052736"/>
                  <a:ext cx="1159978" cy="673220"/>
                </a:xfrm>
                <a:custGeom>
                  <a:avLst/>
                  <a:gdLst>
                    <a:gd name="connsiteX0" fmla="*/ 612068 w 1224136"/>
                    <a:gd name="connsiteY0" fmla="*/ 0 h 494183"/>
                    <a:gd name="connsiteX1" fmla="*/ 1224136 w 1224136"/>
                    <a:gd name="connsiteY1" fmla="*/ 345706 h 494183"/>
                    <a:gd name="connsiteX2" fmla="*/ 1224136 w 1224136"/>
                    <a:gd name="connsiteY2" fmla="*/ 494183 h 494183"/>
                    <a:gd name="connsiteX3" fmla="*/ 0 w 1224136"/>
                    <a:gd name="connsiteY3" fmla="*/ 494183 h 494183"/>
                    <a:gd name="connsiteX4" fmla="*/ 0 w 1224136"/>
                    <a:gd name="connsiteY4" fmla="*/ 345706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136" h="494183">
                      <a:moveTo>
                        <a:pt x="612068" y="0"/>
                      </a:moveTo>
                      <a:lnTo>
                        <a:pt x="1224136" y="345706"/>
                      </a:lnTo>
                      <a:lnTo>
                        <a:pt x="1224136" y="494183"/>
                      </a:lnTo>
                      <a:lnTo>
                        <a:pt x="0" y="494183"/>
                      </a:lnTo>
                      <a:lnTo>
                        <a:pt x="0" y="345706"/>
                      </a:lnTo>
                      <a:close/>
                    </a:path>
                  </a:pathLst>
                </a:cu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Freeform 154"/>
              <p:cNvSpPr/>
              <p:nvPr/>
            </p:nvSpPr>
            <p:spPr>
              <a:xfrm flipV="1">
                <a:off x="7469640" y="933302"/>
                <a:ext cx="178247" cy="87276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378863" y="814702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657109" y="834741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9342502" y="2610876"/>
            <a:ext cx="841555" cy="1903588"/>
            <a:chOff x="1783595" y="2929427"/>
            <a:chExt cx="841555" cy="1903588"/>
          </a:xfrm>
        </p:grpSpPr>
        <p:grpSp>
          <p:nvGrpSpPr>
            <p:cNvPr id="187" name="Group 186"/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188" name="Picture 18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768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5.28889 -0.0018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44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94444E-6 2.96296E-6 L -1.24028 2.96296E-6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1.38889E-6 -1.11111E-6 L -1.46788 -1.11111E-6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0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tmFilter="0,0; .5, 1; 1, 1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tmFilter="0,0; .5, 1; 1, 1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2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tmFilter="0,0; .5, 1; 1, 1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grpId="2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tmFilter="0,0; .5, 1; 1, 1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3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grpId="2" nodeType="withEffect">
                                  <p:stCondLst>
                                    <p:cond delay="10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1.66667E-6 -4.44444E-6 L -0.19792 -0.000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allAtOnce"/>
      <p:bldP spid="177" grpId="1" build="allAtOnce"/>
      <p:bldP spid="177" grpId="2" build="allAtOnce"/>
      <p:bldP spid="177" grpId="3" build="allAtOnce"/>
      <p:bldP spid="179" grpId="0"/>
      <p:bldP spid="179" grpId="1"/>
      <p:bldP spid="17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0" y="4362450"/>
            <a:ext cx="9143998" cy="673368"/>
            <a:chOff x="0" y="4362450"/>
            <a:chExt cx="9144000" cy="742950"/>
          </a:xfrm>
        </p:grpSpPr>
        <p:sp>
          <p:nvSpPr>
            <p:cNvPr id="56" name="Rectangle 55"/>
            <p:cNvSpPr/>
            <p:nvPr/>
          </p:nvSpPr>
          <p:spPr>
            <a:xfrm>
              <a:off x="0" y="4362450"/>
              <a:ext cx="9144000" cy="742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Straight Connector 56"/>
            <p:cNvCxnSpPr>
              <a:stCxn id="56" idx="1"/>
              <a:endCxn id="56" idx="3"/>
            </p:cNvCxnSpPr>
            <p:nvPr/>
          </p:nvCxnSpPr>
          <p:spPr>
            <a:xfrm>
              <a:off x="0" y="4733925"/>
              <a:ext cx="9144000" cy="0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543642" y="2610876"/>
            <a:ext cx="841555" cy="1903588"/>
            <a:chOff x="1783595" y="2929427"/>
            <a:chExt cx="841555" cy="1903588"/>
          </a:xfrm>
        </p:grpSpPr>
        <p:grpSp>
          <p:nvGrpSpPr>
            <p:cNvPr id="51" name="Group 50"/>
            <p:cNvGrpSpPr/>
            <p:nvPr/>
          </p:nvGrpSpPr>
          <p:grpSpPr>
            <a:xfrm>
              <a:off x="1783595" y="2929427"/>
              <a:ext cx="841555" cy="1903588"/>
              <a:chOff x="1783595" y="2929427"/>
              <a:chExt cx="841555" cy="190358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90344" y="3575709"/>
                <a:ext cx="28059" cy="1257306"/>
              </a:xfrm>
              <a:prstGeom prst="rect">
                <a:avLst/>
              </a:prstGeom>
              <a:solidFill>
                <a:srgbClr val="E24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595" y="2929427"/>
                <a:ext cx="841555" cy="842962"/>
              </a:xfrm>
              <a:prstGeom prst="rect">
                <a:avLst/>
              </a:prstGeom>
            </p:spPr>
          </p:pic>
        </p:grp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" t="6527" r="7639" b="18195"/>
            <a:stretch/>
          </p:blipFill>
          <p:spPr>
            <a:xfrm>
              <a:off x="2044682" y="3227133"/>
              <a:ext cx="309342" cy="276216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125976" y="2146672"/>
            <a:ext cx="4892048" cy="2564655"/>
            <a:chOff x="704850" y="1821705"/>
            <a:chExt cx="6122893" cy="3209925"/>
          </a:xfrm>
        </p:grpSpPr>
        <p:grpSp>
          <p:nvGrpSpPr>
            <p:cNvPr id="59" name="Group 58"/>
            <p:cNvGrpSpPr/>
            <p:nvPr/>
          </p:nvGrpSpPr>
          <p:grpSpPr>
            <a:xfrm>
              <a:off x="704850" y="1821705"/>
              <a:ext cx="6122893" cy="3209925"/>
              <a:chOff x="915520" y="1889987"/>
              <a:chExt cx="6122893" cy="3209925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52"/>
              <a:stretch/>
            </p:blipFill>
            <p:spPr>
              <a:xfrm>
                <a:off x="915520" y="1889987"/>
                <a:ext cx="6122893" cy="3209925"/>
              </a:xfrm>
              <a:prstGeom prst="rect">
                <a:avLst/>
              </a:prstGeom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5360052" y="2942679"/>
                <a:ext cx="841250" cy="552270"/>
                <a:chOff x="5577416" y="389063"/>
                <a:chExt cx="1027646" cy="67463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670226" y="734194"/>
                  <a:ext cx="864494" cy="329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 flipV="1">
                  <a:off x="5993984" y="948821"/>
                  <a:ext cx="180215" cy="88239"/>
                </a:xfrm>
                <a:custGeom>
                  <a:avLst/>
                  <a:gdLst>
                    <a:gd name="connsiteX0" fmla="*/ 93820 w 187640"/>
                    <a:gd name="connsiteY0" fmla="*/ 0 h 91875"/>
                    <a:gd name="connsiteX1" fmla="*/ 180721 w 187640"/>
                    <a:gd name="connsiteY1" fmla="*/ 57602 h 91875"/>
                    <a:gd name="connsiteX2" fmla="*/ 187640 w 187640"/>
                    <a:gd name="connsiteY2" fmla="*/ 91875 h 91875"/>
                    <a:gd name="connsiteX3" fmla="*/ 0 w 187640"/>
                    <a:gd name="connsiteY3" fmla="*/ 91875 h 91875"/>
                    <a:gd name="connsiteX4" fmla="*/ 6920 w 187640"/>
                    <a:gd name="connsiteY4" fmla="*/ 57602 h 91875"/>
                    <a:gd name="connsiteX5" fmla="*/ 93820 w 187640"/>
                    <a:gd name="connsiteY5" fmla="*/ 0 h 91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0" h="91875">
                      <a:moveTo>
                        <a:pt x="93820" y="0"/>
                      </a:moveTo>
                      <a:cubicBezTo>
                        <a:pt x="132886" y="0"/>
                        <a:pt x="166403" y="23752"/>
                        <a:pt x="180721" y="57602"/>
                      </a:cubicBezTo>
                      <a:lnTo>
                        <a:pt x="187640" y="91875"/>
                      </a:lnTo>
                      <a:lnTo>
                        <a:pt x="0" y="91875"/>
                      </a:lnTo>
                      <a:lnTo>
                        <a:pt x="6920" y="57602"/>
                      </a:lnTo>
                      <a:cubicBezTo>
                        <a:pt x="21237" y="23752"/>
                        <a:pt x="54755" y="0"/>
                        <a:pt x="93820" y="0"/>
                      </a:cubicBezTo>
                      <a:close/>
                    </a:path>
                  </a:pathLst>
                </a:custGeom>
                <a:solidFill>
                  <a:srgbClr val="DC44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02205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183522" y="828912"/>
                  <a:ext cx="54059" cy="5405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5774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7365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895683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6054816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213950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373084" y="545690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6742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8334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992539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6151673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310806" y="389063"/>
                  <a:ext cx="231978" cy="231978"/>
                </a:xfrm>
                <a:prstGeom prst="ellipse">
                  <a:avLst/>
                </a:pr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2218211" y="2777597"/>
              <a:ext cx="745184" cy="651403"/>
              <a:chOff x="7147835" y="272016"/>
              <a:chExt cx="886473" cy="77491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149417" y="721018"/>
                <a:ext cx="855056" cy="325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 rot="279011">
                <a:off x="7147835" y="272016"/>
                <a:ext cx="886473" cy="507587"/>
                <a:chOff x="4013632" y="1052736"/>
                <a:chExt cx="1175741" cy="673220"/>
              </a:xfrm>
            </p:grpSpPr>
            <p:sp>
              <p:nvSpPr>
                <p:cNvPr id="66" name="Oval 65"/>
                <p:cNvSpPr/>
                <p:nvPr/>
              </p:nvSpPr>
              <p:spPr>
                <a:xfrm rot="2647558">
                  <a:off x="4013632" y="1294424"/>
                  <a:ext cx="382541" cy="109768"/>
                </a:xfrm>
                <a:prstGeom prst="ellipse">
                  <a:avLst/>
                </a:prstGeom>
                <a:solidFill>
                  <a:srgbClr val="E472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4029395" y="1052736"/>
                  <a:ext cx="1159978" cy="673220"/>
                </a:xfrm>
                <a:custGeom>
                  <a:avLst/>
                  <a:gdLst>
                    <a:gd name="connsiteX0" fmla="*/ 612068 w 1224136"/>
                    <a:gd name="connsiteY0" fmla="*/ 0 h 494183"/>
                    <a:gd name="connsiteX1" fmla="*/ 1224136 w 1224136"/>
                    <a:gd name="connsiteY1" fmla="*/ 345706 h 494183"/>
                    <a:gd name="connsiteX2" fmla="*/ 1224136 w 1224136"/>
                    <a:gd name="connsiteY2" fmla="*/ 494183 h 494183"/>
                    <a:gd name="connsiteX3" fmla="*/ 0 w 1224136"/>
                    <a:gd name="connsiteY3" fmla="*/ 494183 h 494183"/>
                    <a:gd name="connsiteX4" fmla="*/ 0 w 1224136"/>
                    <a:gd name="connsiteY4" fmla="*/ 345706 h 4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136" h="494183">
                      <a:moveTo>
                        <a:pt x="612068" y="0"/>
                      </a:moveTo>
                      <a:lnTo>
                        <a:pt x="1224136" y="345706"/>
                      </a:lnTo>
                      <a:lnTo>
                        <a:pt x="1224136" y="494183"/>
                      </a:lnTo>
                      <a:lnTo>
                        <a:pt x="0" y="494183"/>
                      </a:lnTo>
                      <a:lnTo>
                        <a:pt x="0" y="345706"/>
                      </a:lnTo>
                      <a:close/>
                    </a:path>
                  </a:pathLst>
                </a:custGeom>
                <a:solidFill>
                  <a:srgbClr val="E244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Freeform 62"/>
              <p:cNvSpPr/>
              <p:nvPr/>
            </p:nvSpPr>
            <p:spPr>
              <a:xfrm flipV="1">
                <a:off x="7469640" y="933302"/>
                <a:ext cx="178247" cy="87276"/>
              </a:xfrm>
              <a:custGeom>
                <a:avLst/>
                <a:gdLst>
                  <a:gd name="connsiteX0" fmla="*/ 93820 w 187640"/>
                  <a:gd name="connsiteY0" fmla="*/ 0 h 91875"/>
                  <a:gd name="connsiteX1" fmla="*/ 180721 w 187640"/>
                  <a:gd name="connsiteY1" fmla="*/ 57602 h 91875"/>
                  <a:gd name="connsiteX2" fmla="*/ 187640 w 187640"/>
                  <a:gd name="connsiteY2" fmla="*/ 91875 h 91875"/>
                  <a:gd name="connsiteX3" fmla="*/ 0 w 187640"/>
                  <a:gd name="connsiteY3" fmla="*/ 91875 h 91875"/>
                  <a:gd name="connsiteX4" fmla="*/ 6920 w 187640"/>
                  <a:gd name="connsiteY4" fmla="*/ 57602 h 91875"/>
                  <a:gd name="connsiteX5" fmla="*/ 93820 w 187640"/>
                  <a:gd name="connsiteY5" fmla="*/ 0 h 9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0" h="91875">
                    <a:moveTo>
                      <a:pt x="93820" y="0"/>
                    </a:moveTo>
                    <a:cubicBezTo>
                      <a:pt x="132886" y="0"/>
                      <a:pt x="166403" y="23752"/>
                      <a:pt x="180721" y="57602"/>
                    </a:cubicBezTo>
                    <a:lnTo>
                      <a:pt x="187640" y="91875"/>
                    </a:lnTo>
                    <a:lnTo>
                      <a:pt x="0" y="91875"/>
                    </a:lnTo>
                    <a:lnTo>
                      <a:pt x="6920" y="57602"/>
                    </a:lnTo>
                    <a:cubicBezTo>
                      <a:pt x="21237" y="23752"/>
                      <a:pt x="54755" y="0"/>
                      <a:pt x="93820" y="0"/>
                    </a:cubicBezTo>
                    <a:close/>
                  </a:path>
                </a:pathLst>
              </a:custGeom>
              <a:solidFill>
                <a:srgbClr val="DC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378863" y="814702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657109" y="834741"/>
                <a:ext cx="53468" cy="534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3418330" y="5714212"/>
            <a:ext cx="230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THANKS</a:t>
            </a:r>
            <a:endParaRPr lang="ko-KR" altLang="en-US" sz="20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215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나눔바른고딕 UltraLight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장 지현</cp:lastModifiedBy>
  <cp:revision>18</cp:revision>
  <dcterms:created xsi:type="dcterms:W3CDTF">2015-10-15T14:03:00Z</dcterms:created>
  <dcterms:modified xsi:type="dcterms:W3CDTF">2020-05-22T05:39:53Z</dcterms:modified>
</cp:coreProperties>
</file>