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  <p:sldId id="256" r:id="rId5"/>
    <p:sldId id="264" r:id="rId6"/>
    <p:sldId id="263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A64D8-894F-E9DF-B4AF-1DB89331E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33D2C5-7659-7DCF-3D3A-FBAAE234A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CA4B2-81F0-2784-E465-1D413987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4E84-F732-4157-AF7D-803B2C624464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F44F5-F185-9571-E850-B298F3F5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78870-9ADE-DD39-BE01-D44ED207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390A-0EBC-45F4-80D3-88375077D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01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5D611-3F30-2C68-CF75-DF5D5123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3E3319-D279-5004-9010-D1B5AA250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1BAC9-59E6-CF83-8E53-FFC04EA2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4E84-F732-4157-AF7D-803B2C624464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7A8C4-640E-09B1-6351-61EC1E2A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6F2BB-3D68-3B7B-FA11-0A7CDCB3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390A-0EBC-45F4-80D3-88375077D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1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A3114C-6704-5CBF-7936-18984CE7B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AC0507-78A6-5A41-E764-68EA25272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1FE03-98D7-FCFF-5A2B-5ECEA0B3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4E84-F732-4157-AF7D-803B2C624464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DADD7-DFCA-1B24-4D7F-913D7702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4E9EF-AC35-E9FB-7F77-25EF1952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390A-0EBC-45F4-80D3-88375077D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6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0BC2C-B53F-99CE-2F4A-A242D278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07102-58B8-D229-DFF0-34B7DF4D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DC39C-A06E-AB1D-D099-C688F2D7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4E84-F732-4157-AF7D-803B2C624464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32C00-88FA-5CE6-DE33-4DDE2423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92AA9-8788-342E-E58F-C0C21A8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390A-0EBC-45F4-80D3-88375077D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0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B234A-5DD3-B1C9-3EBB-0712708A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90C3D-1AE5-3AE4-C78A-E9EA464A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BD156-0E4C-7498-E41C-89D0B5B5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4E84-F732-4157-AF7D-803B2C624464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57EC3-7C3A-B5E4-FC60-49440289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2B7E6-B791-18EE-8217-BC4F169E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390A-0EBC-45F4-80D3-88375077D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91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B86E7-0B3D-E46B-E88D-95F72559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4B6FD-7C7C-F108-052C-69A07FB56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C012E4-683D-B0A3-DFCD-5F6FAA7AE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E11C42-441E-088B-2A49-7A256AAF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4E84-F732-4157-AF7D-803B2C624464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8D6D6-494E-D37E-A016-7F7146E4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F5855-661C-E854-A5DC-65F58594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390A-0EBC-45F4-80D3-88375077D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90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0E717-DE5E-A4E4-1FD6-A584C70D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F0925-F2D1-9200-D4A5-801D99663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73C99B-25D8-F3A1-B821-AA5079137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4DE930-FC0B-F3CB-0D19-09B66DE75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D10B24-95D2-7B30-C034-0337BA566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D9571C-0632-3DC6-59F4-E722A414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4E84-F732-4157-AF7D-803B2C624464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584384-834E-A3B7-203B-0AC027AA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AF263E-AC22-07F1-2BC8-64CD3382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390A-0EBC-45F4-80D3-88375077D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2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5A1D-7117-4937-71AB-F0A45015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2C4B3C-33B5-6403-D933-E3E8E824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4E84-F732-4157-AF7D-803B2C624464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E9A050-5DB5-C309-3200-6E70AEBB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28477E-1C5F-E418-6413-847FB588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390A-0EBC-45F4-80D3-88375077D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49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B64DCF-9364-63FC-2A6A-E76B43F8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4E84-F732-4157-AF7D-803B2C624464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F1792E-CC48-7E31-B770-470A72CA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9BF2C6-304D-14FA-B9A8-CBA427B8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390A-0EBC-45F4-80D3-88375077D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3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9D242-FF90-D765-707E-51C86B07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B1795-0871-3DE5-2F28-9F4E6E561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0758A4-72DB-6A28-A87B-3E66B23F0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FC7C4-9810-ABC8-01AB-1FA7F678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4E84-F732-4157-AF7D-803B2C624464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BE5DA1-B460-1575-E548-8589B59B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AFAE9-7039-918F-A294-C38181A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390A-0EBC-45F4-80D3-88375077D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9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FF6B6-2E89-51D8-175F-BD5C2A1F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6C1206-B2C6-C578-2AC8-06E052D23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5342B0-0BDF-4B60-8626-1BEA4FF28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F6A3C2-D604-BCB3-401E-898EE1F6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4E84-F732-4157-AF7D-803B2C624464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1BB39B-7062-C5B3-BA17-E35AEC7E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923526-3559-EEAC-FBF1-18A5812F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390A-0EBC-45F4-80D3-88375077D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1850E0-233F-19FF-C13A-E103F26B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B4111D-11BB-2666-3174-A6C7AEB3A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8BC67-620D-FBAB-93AD-5E438699D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B4E84-F732-4157-AF7D-803B2C624464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355B8-803E-B6A1-1123-D96ECB4A9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5B61F-0A67-9A24-E296-1859D0014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A390A-0EBC-45F4-80D3-88375077D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6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BD5BB8-30E8-FA98-1ED3-EC2ADDCCB238}"/>
              </a:ext>
            </a:extLst>
          </p:cNvPr>
          <p:cNvSpPr>
            <a:spLocks noChangeAspect="1"/>
          </p:cNvSpPr>
          <p:nvPr/>
        </p:nvSpPr>
        <p:spPr>
          <a:xfrm>
            <a:off x="395681" y="222571"/>
            <a:ext cx="11400638" cy="64128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35C286B-B6EC-85D7-39A5-E5CDCD41BFCD}"/>
              </a:ext>
            </a:extLst>
          </p:cNvPr>
          <p:cNvSpPr/>
          <p:nvPr/>
        </p:nvSpPr>
        <p:spPr>
          <a:xfrm>
            <a:off x="550357" y="1550126"/>
            <a:ext cx="11091287" cy="37577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506CD-280B-6D16-EEF3-E3A7ADFE4944}"/>
              </a:ext>
            </a:extLst>
          </p:cNvPr>
          <p:cNvSpPr txBox="1"/>
          <p:nvPr/>
        </p:nvSpPr>
        <p:spPr>
          <a:xfrm>
            <a:off x="595618" y="557350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게임 흐름도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9B1D38-D5BE-6C43-EFEA-359D18B9B095}"/>
              </a:ext>
            </a:extLst>
          </p:cNvPr>
          <p:cNvSpPr/>
          <p:nvPr/>
        </p:nvSpPr>
        <p:spPr>
          <a:xfrm>
            <a:off x="1257468" y="2688771"/>
            <a:ext cx="1494441" cy="1480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8A22E3-F611-3525-5B7B-BEE2F7D80F90}"/>
              </a:ext>
            </a:extLst>
          </p:cNvPr>
          <p:cNvSpPr/>
          <p:nvPr/>
        </p:nvSpPr>
        <p:spPr>
          <a:xfrm>
            <a:off x="2751909" y="2688771"/>
            <a:ext cx="1494441" cy="14804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레벨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4E8FCC-3AAB-6476-0843-8B873691631D}"/>
              </a:ext>
            </a:extLst>
          </p:cNvPr>
          <p:cNvSpPr/>
          <p:nvPr/>
        </p:nvSpPr>
        <p:spPr>
          <a:xfrm>
            <a:off x="4246350" y="2688771"/>
            <a:ext cx="1607653" cy="14804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0AC04A-6B03-CFD9-1B32-9EC9528C8175}"/>
              </a:ext>
            </a:extLst>
          </p:cNvPr>
          <p:cNvSpPr/>
          <p:nvPr/>
        </p:nvSpPr>
        <p:spPr>
          <a:xfrm>
            <a:off x="5854003" y="2688771"/>
            <a:ext cx="1607653" cy="14804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결과창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1D68F3-550B-0416-91D1-E45E119B54E0}"/>
              </a:ext>
            </a:extLst>
          </p:cNvPr>
          <p:cNvSpPr/>
          <p:nvPr/>
        </p:nvSpPr>
        <p:spPr>
          <a:xfrm>
            <a:off x="7461656" y="2688771"/>
            <a:ext cx="1607653" cy="14804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 선택</a:t>
            </a:r>
          </a:p>
        </p:txBody>
      </p:sp>
    </p:spTree>
    <p:extLst>
      <p:ext uri="{BB962C8B-B14F-4D97-AF65-F5344CB8AC3E}">
        <p14:creationId xmlns:p14="http://schemas.microsoft.com/office/powerpoint/2010/main" val="137852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BD5BB8-30E8-FA98-1ED3-EC2ADDCCB238}"/>
              </a:ext>
            </a:extLst>
          </p:cNvPr>
          <p:cNvSpPr>
            <a:spLocks noChangeAspect="1"/>
          </p:cNvSpPr>
          <p:nvPr/>
        </p:nvSpPr>
        <p:spPr>
          <a:xfrm>
            <a:off x="395681" y="222571"/>
            <a:ext cx="11400638" cy="64128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506CD-280B-6D16-EEF3-E3A7ADFE4944}"/>
              </a:ext>
            </a:extLst>
          </p:cNvPr>
          <p:cNvSpPr txBox="1"/>
          <p:nvPr/>
        </p:nvSpPr>
        <p:spPr>
          <a:xfrm>
            <a:off x="595618" y="557350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레벨 선택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4A49FD-84BB-CD5F-8545-33E705B249F7}"/>
              </a:ext>
            </a:extLst>
          </p:cNvPr>
          <p:cNvSpPr>
            <a:spLocks noChangeAspect="1"/>
          </p:cNvSpPr>
          <p:nvPr/>
        </p:nvSpPr>
        <p:spPr>
          <a:xfrm>
            <a:off x="1981199" y="1248929"/>
            <a:ext cx="8570571" cy="48209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256EC3-9081-31E1-3344-4E000A3BDEB4}"/>
              </a:ext>
            </a:extLst>
          </p:cNvPr>
          <p:cNvSpPr/>
          <p:nvPr/>
        </p:nvSpPr>
        <p:spPr>
          <a:xfrm>
            <a:off x="2287432" y="1541846"/>
            <a:ext cx="1121922" cy="11219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975F16-3C91-DA7D-6CA6-AB952EC855C3}"/>
              </a:ext>
            </a:extLst>
          </p:cNvPr>
          <p:cNvSpPr/>
          <p:nvPr/>
        </p:nvSpPr>
        <p:spPr>
          <a:xfrm>
            <a:off x="3996477" y="1541846"/>
            <a:ext cx="1121922" cy="11219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0155EA-739D-1660-4FED-D7598102867D}"/>
              </a:ext>
            </a:extLst>
          </p:cNvPr>
          <p:cNvSpPr/>
          <p:nvPr/>
        </p:nvSpPr>
        <p:spPr>
          <a:xfrm>
            <a:off x="5705524" y="1541846"/>
            <a:ext cx="1121922" cy="112192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DB7793-0915-AE9D-1B65-742161D352DF}"/>
              </a:ext>
            </a:extLst>
          </p:cNvPr>
          <p:cNvSpPr/>
          <p:nvPr/>
        </p:nvSpPr>
        <p:spPr>
          <a:xfrm>
            <a:off x="9123617" y="1541846"/>
            <a:ext cx="1121922" cy="1121922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EB5F46-2332-71B0-BF99-88F6368A39C5}"/>
              </a:ext>
            </a:extLst>
          </p:cNvPr>
          <p:cNvSpPr/>
          <p:nvPr/>
        </p:nvSpPr>
        <p:spPr>
          <a:xfrm>
            <a:off x="7414570" y="1541846"/>
            <a:ext cx="1121922" cy="1121922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F1D3EB-C400-7B24-01C5-F0B180E87AA9}"/>
              </a:ext>
            </a:extLst>
          </p:cNvPr>
          <p:cNvSpPr/>
          <p:nvPr/>
        </p:nvSpPr>
        <p:spPr>
          <a:xfrm>
            <a:off x="2287432" y="3099617"/>
            <a:ext cx="1121922" cy="1121922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57B3FB-EA17-F2F8-0191-7A296B027DEC}"/>
              </a:ext>
            </a:extLst>
          </p:cNvPr>
          <p:cNvSpPr/>
          <p:nvPr/>
        </p:nvSpPr>
        <p:spPr>
          <a:xfrm>
            <a:off x="3996478" y="3099617"/>
            <a:ext cx="1121922" cy="1121922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76740A-7FC0-77D5-1698-A3B02DE9C232}"/>
              </a:ext>
            </a:extLst>
          </p:cNvPr>
          <p:cNvSpPr/>
          <p:nvPr/>
        </p:nvSpPr>
        <p:spPr>
          <a:xfrm>
            <a:off x="5705524" y="3099617"/>
            <a:ext cx="1121922" cy="1121922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452150-9CCE-634C-4C3B-6153202F3202}"/>
              </a:ext>
            </a:extLst>
          </p:cNvPr>
          <p:cNvSpPr/>
          <p:nvPr/>
        </p:nvSpPr>
        <p:spPr>
          <a:xfrm>
            <a:off x="9123617" y="3099617"/>
            <a:ext cx="1121922" cy="1121922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F1E295-3E47-010A-DD8C-3386D600CDA3}"/>
              </a:ext>
            </a:extLst>
          </p:cNvPr>
          <p:cNvSpPr/>
          <p:nvPr/>
        </p:nvSpPr>
        <p:spPr>
          <a:xfrm>
            <a:off x="7414570" y="3099617"/>
            <a:ext cx="1121922" cy="1121922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C57F25-3B21-89AC-D3F4-D0C8D16FA58B}"/>
              </a:ext>
            </a:extLst>
          </p:cNvPr>
          <p:cNvSpPr/>
          <p:nvPr/>
        </p:nvSpPr>
        <p:spPr>
          <a:xfrm>
            <a:off x="2287432" y="4657387"/>
            <a:ext cx="1121922" cy="1121922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20385D-59DA-1E23-6E15-C8693E1A026C}"/>
              </a:ext>
            </a:extLst>
          </p:cNvPr>
          <p:cNvSpPr/>
          <p:nvPr/>
        </p:nvSpPr>
        <p:spPr>
          <a:xfrm>
            <a:off x="3996478" y="4657387"/>
            <a:ext cx="1121922" cy="1121922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8B32DE-D40A-7341-A953-2F3D83C38838}"/>
              </a:ext>
            </a:extLst>
          </p:cNvPr>
          <p:cNvSpPr/>
          <p:nvPr/>
        </p:nvSpPr>
        <p:spPr>
          <a:xfrm>
            <a:off x="5705524" y="4657387"/>
            <a:ext cx="1121922" cy="1121922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A782E3-976C-BD88-06CD-5EEF863438CF}"/>
              </a:ext>
            </a:extLst>
          </p:cNvPr>
          <p:cNvSpPr/>
          <p:nvPr/>
        </p:nvSpPr>
        <p:spPr>
          <a:xfrm>
            <a:off x="9123617" y="4657387"/>
            <a:ext cx="1121922" cy="1121922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16C8CD-644A-82DE-D7E4-0B459A6C8089}"/>
              </a:ext>
            </a:extLst>
          </p:cNvPr>
          <p:cNvSpPr/>
          <p:nvPr/>
        </p:nvSpPr>
        <p:spPr>
          <a:xfrm>
            <a:off x="7414570" y="4657387"/>
            <a:ext cx="1121922" cy="1121922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별: 꼭짓점 7개 33">
            <a:extLst>
              <a:ext uri="{FF2B5EF4-FFF2-40B4-BE49-F238E27FC236}">
                <a16:creationId xmlns:a16="http://schemas.microsoft.com/office/drawing/2014/main" id="{D6B81CD9-A0BD-21B7-87A5-D6F341283EC2}"/>
              </a:ext>
            </a:extLst>
          </p:cNvPr>
          <p:cNvSpPr/>
          <p:nvPr/>
        </p:nvSpPr>
        <p:spPr>
          <a:xfrm>
            <a:off x="2955018" y="1328353"/>
            <a:ext cx="653551" cy="664767"/>
          </a:xfrm>
          <a:prstGeom prst="star7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별: 꼭짓점 7개 34">
            <a:extLst>
              <a:ext uri="{FF2B5EF4-FFF2-40B4-BE49-F238E27FC236}">
                <a16:creationId xmlns:a16="http://schemas.microsoft.com/office/drawing/2014/main" id="{55000C67-8E10-E21B-F559-25860EAC8183}"/>
              </a:ext>
            </a:extLst>
          </p:cNvPr>
          <p:cNvSpPr/>
          <p:nvPr/>
        </p:nvSpPr>
        <p:spPr>
          <a:xfrm>
            <a:off x="4759426" y="1328353"/>
            <a:ext cx="653551" cy="664767"/>
          </a:xfrm>
          <a:prstGeom prst="star7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말풍선: 사각형 36">
            <a:extLst>
              <a:ext uri="{FF2B5EF4-FFF2-40B4-BE49-F238E27FC236}">
                <a16:creationId xmlns:a16="http://schemas.microsoft.com/office/drawing/2014/main" id="{B051FCD6-5ADD-557E-4443-545E5A5F7330}"/>
              </a:ext>
            </a:extLst>
          </p:cNvPr>
          <p:cNvSpPr/>
          <p:nvPr/>
        </p:nvSpPr>
        <p:spPr>
          <a:xfrm>
            <a:off x="1020713" y="2303100"/>
            <a:ext cx="3655359" cy="1018903"/>
          </a:xfrm>
          <a:prstGeom prst="wedgeRectCallout">
            <a:avLst>
              <a:gd name="adj1" fmla="val 13474"/>
              <a:gd name="adj2" fmla="val -7596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클리어 했을 경우</a:t>
            </a:r>
            <a:endParaRPr lang="en-US" altLang="ko-KR" sz="1400" dirty="0"/>
          </a:p>
          <a:p>
            <a:pPr algn="ctr"/>
            <a:r>
              <a:rPr lang="ko-KR" altLang="en-US" sz="1400" dirty="0"/>
              <a:t>등급에 따라 마커가 표시됨</a:t>
            </a:r>
          </a:p>
        </p:txBody>
      </p:sp>
      <p:sp>
        <p:nvSpPr>
          <p:cNvPr id="38" name="말풍선: 사각형 37">
            <a:extLst>
              <a:ext uri="{FF2B5EF4-FFF2-40B4-BE49-F238E27FC236}">
                <a16:creationId xmlns:a16="http://schemas.microsoft.com/office/drawing/2014/main" id="{7F04D8DF-05F8-65C6-40F0-9EFEA95BFEAC}"/>
              </a:ext>
            </a:extLst>
          </p:cNvPr>
          <p:cNvSpPr/>
          <p:nvPr/>
        </p:nvSpPr>
        <p:spPr>
          <a:xfrm>
            <a:off x="4988015" y="2956685"/>
            <a:ext cx="3655359" cy="1018903"/>
          </a:xfrm>
          <a:prstGeom prst="wedgeRectCallout">
            <a:avLst>
              <a:gd name="adj1" fmla="val -17497"/>
              <a:gd name="adj2" fmla="val -7339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다음</a:t>
            </a:r>
            <a:r>
              <a:rPr lang="en-US" altLang="ko-KR" sz="1400" dirty="0"/>
              <a:t> </a:t>
            </a:r>
            <a:r>
              <a:rPr lang="ko-KR" altLang="en-US" sz="1400" dirty="0"/>
              <a:t>플레이 </a:t>
            </a:r>
            <a:r>
              <a:rPr lang="ko-KR" altLang="en-US" sz="1400" dirty="0" err="1"/>
              <a:t>해야할</a:t>
            </a:r>
            <a:r>
              <a:rPr lang="ko-KR" altLang="en-US" sz="1400" dirty="0"/>
              <a:t> 스테이지의 경우</a:t>
            </a:r>
            <a:endParaRPr lang="en-US" altLang="ko-KR" sz="1400" dirty="0"/>
          </a:p>
          <a:p>
            <a:pPr algn="ctr"/>
            <a:r>
              <a:rPr lang="ko-KR" altLang="en-US" sz="1400" dirty="0"/>
              <a:t>윤곽선으로 표시</a:t>
            </a:r>
          </a:p>
        </p:txBody>
      </p:sp>
      <p:sp>
        <p:nvSpPr>
          <p:cNvPr id="39" name="말풍선: 사각형 38">
            <a:extLst>
              <a:ext uri="{FF2B5EF4-FFF2-40B4-BE49-F238E27FC236}">
                <a16:creationId xmlns:a16="http://schemas.microsoft.com/office/drawing/2014/main" id="{DDA6E05A-8067-B023-CEA7-C9C1E81EF4FE}"/>
              </a:ext>
            </a:extLst>
          </p:cNvPr>
          <p:cNvSpPr/>
          <p:nvPr/>
        </p:nvSpPr>
        <p:spPr>
          <a:xfrm>
            <a:off x="1579251" y="4738445"/>
            <a:ext cx="3655359" cy="1018903"/>
          </a:xfrm>
          <a:prstGeom prst="wedgeRectCallout">
            <a:avLst>
              <a:gd name="adj1" fmla="val 61599"/>
              <a:gd name="adj2" fmla="val 103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잠긴 스테이지는 </a:t>
            </a:r>
            <a:r>
              <a:rPr lang="en-US" altLang="ko-KR" sz="1400" dirty="0"/>
              <a:t>45%</a:t>
            </a:r>
            <a:r>
              <a:rPr lang="ko-KR" altLang="en-US" sz="1400" dirty="0"/>
              <a:t>투명도로 표시</a:t>
            </a:r>
          </a:p>
        </p:txBody>
      </p:sp>
    </p:spTree>
    <p:extLst>
      <p:ext uri="{BB962C8B-B14F-4D97-AF65-F5344CB8AC3E}">
        <p14:creationId xmlns:p14="http://schemas.microsoft.com/office/powerpoint/2010/main" val="213390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BD5BB8-30E8-FA98-1ED3-EC2ADDCCB238}"/>
              </a:ext>
            </a:extLst>
          </p:cNvPr>
          <p:cNvSpPr>
            <a:spLocks noChangeAspect="1"/>
          </p:cNvSpPr>
          <p:nvPr/>
        </p:nvSpPr>
        <p:spPr>
          <a:xfrm>
            <a:off x="395681" y="222571"/>
            <a:ext cx="11400638" cy="64128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506CD-280B-6D16-EEF3-E3A7ADFE4944}"/>
              </a:ext>
            </a:extLst>
          </p:cNvPr>
          <p:cNvSpPr txBox="1"/>
          <p:nvPr/>
        </p:nvSpPr>
        <p:spPr>
          <a:xfrm>
            <a:off x="595618" y="426379"/>
            <a:ext cx="1925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게임 플레이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EE43D63-F1A8-A0F8-D445-DE8847255EBA}"/>
              </a:ext>
            </a:extLst>
          </p:cNvPr>
          <p:cNvGrpSpPr/>
          <p:nvPr/>
        </p:nvGrpSpPr>
        <p:grpSpPr>
          <a:xfrm>
            <a:off x="525765" y="1553518"/>
            <a:ext cx="4295148" cy="2829776"/>
            <a:chOff x="525765" y="1115207"/>
            <a:chExt cx="4295148" cy="282977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3D732FE-6195-2320-9E47-B33B7F3EE79D}"/>
                </a:ext>
              </a:extLst>
            </p:cNvPr>
            <p:cNvSpPr/>
            <p:nvPr/>
          </p:nvSpPr>
          <p:spPr>
            <a:xfrm>
              <a:off x="525765" y="1115207"/>
              <a:ext cx="4295148" cy="28297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A9A2537-FFF9-7E90-93EC-58ABBDB6E983}"/>
                </a:ext>
              </a:extLst>
            </p:cNvPr>
            <p:cNvGrpSpPr/>
            <p:nvPr/>
          </p:nvGrpSpPr>
          <p:grpSpPr>
            <a:xfrm>
              <a:off x="892233" y="1318746"/>
              <a:ext cx="3562213" cy="2422698"/>
              <a:chOff x="595618" y="1152311"/>
              <a:chExt cx="3562213" cy="2422698"/>
            </a:xfrm>
          </p:grpSpPr>
          <p:sp>
            <p:nvSpPr>
              <p:cNvPr id="5" name="화살표: 오른쪽 4">
                <a:extLst>
                  <a:ext uri="{FF2B5EF4-FFF2-40B4-BE49-F238E27FC236}">
                    <a16:creationId xmlns:a16="http://schemas.microsoft.com/office/drawing/2014/main" id="{321CB897-012A-5FF5-3E38-1C8DFC1204D2}"/>
                  </a:ext>
                </a:extLst>
              </p:cNvPr>
              <p:cNvSpPr/>
              <p:nvPr/>
            </p:nvSpPr>
            <p:spPr>
              <a:xfrm>
                <a:off x="595618" y="2334588"/>
                <a:ext cx="805343" cy="427839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CCD5BBBF-63CA-53F6-248F-7D92A0D8595A}"/>
                  </a:ext>
                </a:extLst>
              </p:cNvPr>
              <p:cNvSpPr/>
              <p:nvPr/>
            </p:nvSpPr>
            <p:spPr>
              <a:xfrm rot="2700000">
                <a:off x="2145072" y="2266171"/>
                <a:ext cx="1325460" cy="564673"/>
              </a:xfrm>
              <a:prstGeom prst="roundRect">
                <a:avLst>
                  <a:gd name="adj" fmla="val 44212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1D708CA6-E209-C345-9E80-8C5ED2A5F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3574" y="2548507"/>
                <a:ext cx="1218153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8AB6A11-B46D-0A6D-F99D-EA4BD2804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727" y="2548507"/>
                <a:ext cx="1026502" cy="1026502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화살표: 위로 구부러짐 5">
                <a:extLst>
                  <a:ext uri="{FF2B5EF4-FFF2-40B4-BE49-F238E27FC236}">
                    <a16:creationId xmlns:a16="http://schemas.microsoft.com/office/drawing/2014/main" id="{527EEE88-93E4-28D5-F054-221793B1E3E6}"/>
                  </a:ext>
                </a:extLst>
              </p:cNvPr>
              <p:cNvSpPr/>
              <p:nvPr/>
            </p:nvSpPr>
            <p:spPr>
              <a:xfrm rot="13500000">
                <a:off x="2781413" y="1648236"/>
                <a:ext cx="1872343" cy="880493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1A5DFFA-A188-7350-8D87-1677BA243E9E}"/>
              </a:ext>
            </a:extLst>
          </p:cNvPr>
          <p:cNvSpPr txBox="1"/>
          <p:nvPr/>
        </p:nvSpPr>
        <p:spPr>
          <a:xfrm>
            <a:off x="395681" y="5221562"/>
            <a:ext cx="1138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마우스</a:t>
            </a:r>
            <a:r>
              <a:rPr lang="en-US" altLang="ko-KR" dirty="0"/>
              <a:t>(</a:t>
            </a:r>
            <a:r>
              <a:rPr lang="ko-KR" altLang="en-US" dirty="0"/>
              <a:t>터치</a:t>
            </a:r>
            <a:r>
              <a:rPr lang="en-US" altLang="ko-KR" dirty="0"/>
              <a:t>)</a:t>
            </a:r>
            <a:r>
              <a:rPr lang="ko-KR" altLang="en-US" dirty="0"/>
              <a:t>로 수정을 클릭하고 원하는 방향으로 회전을 시켜 반대편 목적지까지 에너지를 </a:t>
            </a:r>
            <a:r>
              <a:rPr lang="ko-KR" altLang="en-US" dirty="0" err="1"/>
              <a:t>전달시키는</a:t>
            </a:r>
            <a:r>
              <a:rPr lang="ko-KR" altLang="en-US" dirty="0"/>
              <a:t> 방식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1A52873-FFBB-FBC7-0D84-F97E6CF5B7B0}"/>
              </a:ext>
            </a:extLst>
          </p:cNvPr>
          <p:cNvGrpSpPr/>
          <p:nvPr/>
        </p:nvGrpSpPr>
        <p:grpSpPr>
          <a:xfrm>
            <a:off x="6244322" y="1553518"/>
            <a:ext cx="5311951" cy="2829776"/>
            <a:chOff x="6244322" y="1086135"/>
            <a:chExt cx="5311951" cy="282977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3D2C45D-08CA-DDA6-7A85-A4ABE0AED911}"/>
                </a:ext>
              </a:extLst>
            </p:cNvPr>
            <p:cNvSpPr/>
            <p:nvPr/>
          </p:nvSpPr>
          <p:spPr>
            <a:xfrm>
              <a:off x="6244322" y="1086135"/>
              <a:ext cx="5311951" cy="28297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65F676E-3B88-EE37-ADCC-20F2E19006AE}"/>
                </a:ext>
              </a:extLst>
            </p:cNvPr>
            <p:cNvGrpSpPr/>
            <p:nvPr/>
          </p:nvGrpSpPr>
          <p:grpSpPr>
            <a:xfrm>
              <a:off x="6469168" y="2334588"/>
              <a:ext cx="4862259" cy="564673"/>
              <a:chOff x="6195969" y="2333926"/>
              <a:chExt cx="4862259" cy="564673"/>
            </a:xfrm>
          </p:grpSpPr>
          <p:sp>
            <p:nvSpPr>
              <p:cNvPr id="12" name="화살표: 오른쪽 11">
                <a:extLst>
                  <a:ext uri="{FF2B5EF4-FFF2-40B4-BE49-F238E27FC236}">
                    <a16:creationId xmlns:a16="http://schemas.microsoft.com/office/drawing/2014/main" id="{52D3B7C4-6065-94F7-A066-2303B4690CC8}"/>
                  </a:ext>
                </a:extLst>
              </p:cNvPr>
              <p:cNvSpPr/>
              <p:nvPr/>
            </p:nvSpPr>
            <p:spPr>
              <a:xfrm>
                <a:off x="6195969" y="2402343"/>
                <a:ext cx="805343" cy="427839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6EB2925B-D1D0-46BD-BFCD-7CBA38701198}"/>
                  </a:ext>
                </a:extLst>
              </p:cNvPr>
              <p:cNvSpPr/>
              <p:nvPr/>
            </p:nvSpPr>
            <p:spPr>
              <a:xfrm>
                <a:off x="7745423" y="2333926"/>
                <a:ext cx="1325460" cy="564673"/>
              </a:xfrm>
              <a:prstGeom prst="roundRect">
                <a:avLst>
                  <a:gd name="adj" fmla="val 44212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B822D202-5841-1624-E91C-BB0416159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3925" y="2616262"/>
                <a:ext cx="1218153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C116E702-3023-9A45-D2FB-15482DAD22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8405" y="2616262"/>
                <a:ext cx="1218153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화살표: 오른쪽 22">
                <a:extLst>
                  <a:ext uri="{FF2B5EF4-FFF2-40B4-BE49-F238E27FC236}">
                    <a16:creationId xmlns:a16="http://schemas.microsoft.com/office/drawing/2014/main" id="{30724C91-E05A-487A-EC46-B0C6A1878A6C}"/>
                  </a:ext>
                </a:extLst>
              </p:cNvPr>
              <p:cNvSpPr/>
              <p:nvPr/>
            </p:nvSpPr>
            <p:spPr>
              <a:xfrm>
                <a:off x="10252885" y="2402343"/>
                <a:ext cx="805343" cy="427839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3A08A7C-5C1E-01B6-853A-EA0C21D16FAC}"/>
              </a:ext>
            </a:extLst>
          </p:cNvPr>
          <p:cNvSpPr/>
          <p:nvPr/>
        </p:nvSpPr>
        <p:spPr>
          <a:xfrm>
            <a:off x="5085850" y="2366727"/>
            <a:ext cx="893534" cy="12033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9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BD5BB8-30E8-FA98-1ED3-EC2ADDCCB238}"/>
              </a:ext>
            </a:extLst>
          </p:cNvPr>
          <p:cNvSpPr>
            <a:spLocks noChangeAspect="1"/>
          </p:cNvSpPr>
          <p:nvPr/>
        </p:nvSpPr>
        <p:spPr>
          <a:xfrm>
            <a:off x="395681" y="222571"/>
            <a:ext cx="11400638" cy="64128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CD1FCD-35CA-5B84-2B6C-567C35659DEF}"/>
              </a:ext>
            </a:extLst>
          </p:cNvPr>
          <p:cNvSpPr>
            <a:spLocks noChangeAspect="1"/>
          </p:cNvSpPr>
          <p:nvPr/>
        </p:nvSpPr>
        <p:spPr>
          <a:xfrm>
            <a:off x="1246292" y="930531"/>
            <a:ext cx="9699415" cy="54559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21CB897-012A-5FF5-3E38-1C8DFC1204D2}"/>
              </a:ext>
            </a:extLst>
          </p:cNvPr>
          <p:cNvSpPr/>
          <p:nvPr/>
        </p:nvSpPr>
        <p:spPr>
          <a:xfrm>
            <a:off x="1419072" y="3444572"/>
            <a:ext cx="805343" cy="4278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A2FEB7D-910E-3895-D246-1BD99068F9A4}"/>
              </a:ext>
            </a:extLst>
          </p:cNvPr>
          <p:cNvSpPr/>
          <p:nvPr/>
        </p:nvSpPr>
        <p:spPr>
          <a:xfrm>
            <a:off x="9967585" y="3444572"/>
            <a:ext cx="805343" cy="4278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CD5BBBF-63CA-53F6-248F-7D92A0D8595A}"/>
              </a:ext>
            </a:extLst>
          </p:cNvPr>
          <p:cNvSpPr/>
          <p:nvPr/>
        </p:nvSpPr>
        <p:spPr>
          <a:xfrm rot="2700000">
            <a:off x="2612612" y="3349300"/>
            <a:ext cx="1233218" cy="525376"/>
          </a:xfrm>
          <a:prstGeom prst="roundRect">
            <a:avLst>
              <a:gd name="adj" fmla="val 44212"/>
            </a:avLst>
          </a:prstGeom>
          <a:solidFill>
            <a:schemeClr val="bg2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506CD-280B-6D16-EEF3-E3A7ADFE4944}"/>
              </a:ext>
            </a:extLst>
          </p:cNvPr>
          <p:cNvSpPr txBox="1"/>
          <p:nvPr/>
        </p:nvSpPr>
        <p:spPr>
          <a:xfrm>
            <a:off x="595618" y="391885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게임 플레이 화면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D39A51-244F-8759-03BE-9A828E2AE3A2}"/>
              </a:ext>
            </a:extLst>
          </p:cNvPr>
          <p:cNvSpPr/>
          <p:nvPr/>
        </p:nvSpPr>
        <p:spPr>
          <a:xfrm rot="2700000">
            <a:off x="4356796" y="3349300"/>
            <a:ext cx="1233218" cy="525376"/>
          </a:xfrm>
          <a:prstGeom prst="roundRect">
            <a:avLst>
              <a:gd name="adj" fmla="val 44212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6F0A57B-F734-D8DC-CB82-DBA2120EC2E7}"/>
              </a:ext>
            </a:extLst>
          </p:cNvPr>
          <p:cNvSpPr/>
          <p:nvPr/>
        </p:nvSpPr>
        <p:spPr>
          <a:xfrm rot="18900000">
            <a:off x="6454901" y="3349300"/>
            <a:ext cx="1233218" cy="525376"/>
          </a:xfrm>
          <a:prstGeom prst="roundRect">
            <a:avLst>
              <a:gd name="adj" fmla="val 44212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8C6B108-DB00-B1AD-6F79-C9A52964229B}"/>
              </a:ext>
            </a:extLst>
          </p:cNvPr>
          <p:cNvSpPr/>
          <p:nvPr/>
        </p:nvSpPr>
        <p:spPr>
          <a:xfrm rot="2700000">
            <a:off x="8553007" y="3349300"/>
            <a:ext cx="1233218" cy="525376"/>
          </a:xfrm>
          <a:prstGeom prst="roundRect">
            <a:avLst>
              <a:gd name="adj" fmla="val 44212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6F2071-3EF5-A21E-72CA-BE33134A94F8}"/>
              </a:ext>
            </a:extLst>
          </p:cNvPr>
          <p:cNvSpPr/>
          <p:nvPr/>
        </p:nvSpPr>
        <p:spPr>
          <a:xfrm>
            <a:off x="5517628" y="1082677"/>
            <a:ext cx="1043834" cy="10438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래픽 22" descr="재생 윤곽선">
            <a:extLst>
              <a:ext uri="{FF2B5EF4-FFF2-40B4-BE49-F238E27FC236}">
                <a16:creationId xmlns:a16="http://schemas.microsoft.com/office/drawing/2014/main" id="{13E07705-498A-1987-9A4B-00E19F8A6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2185" y="1247234"/>
            <a:ext cx="767568" cy="767568"/>
          </a:xfrm>
          <a:prstGeom prst="rect">
            <a:avLst/>
          </a:prstGeom>
        </p:spPr>
      </p:pic>
      <p:sp>
        <p:nvSpPr>
          <p:cNvPr id="28" name="화살표: 아래로 구부러짐 27">
            <a:extLst>
              <a:ext uri="{FF2B5EF4-FFF2-40B4-BE49-F238E27FC236}">
                <a16:creationId xmlns:a16="http://schemas.microsoft.com/office/drawing/2014/main" id="{17D632D5-606D-445C-BE0D-B55409193EA6}"/>
              </a:ext>
            </a:extLst>
          </p:cNvPr>
          <p:cNvSpPr/>
          <p:nvPr/>
        </p:nvSpPr>
        <p:spPr>
          <a:xfrm rot="2700000">
            <a:off x="3001897" y="2706870"/>
            <a:ext cx="1636913" cy="81606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아래로 구부러짐 28">
            <a:extLst>
              <a:ext uri="{FF2B5EF4-FFF2-40B4-BE49-F238E27FC236}">
                <a16:creationId xmlns:a16="http://schemas.microsoft.com/office/drawing/2014/main" id="{22D3EF77-5779-5AFF-A54E-AD9054E82E3B}"/>
              </a:ext>
            </a:extLst>
          </p:cNvPr>
          <p:cNvSpPr/>
          <p:nvPr/>
        </p:nvSpPr>
        <p:spPr>
          <a:xfrm rot="2700000" flipV="1">
            <a:off x="1955534" y="3717171"/>
            <a:ext cx="1636913" cy="82424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말풍선: 사각형 29">
            <a:extLst>
              <a:ext uri="{FF2B5EF4-FFF2-40B4-BE49-F238E27FC236}">
                <a16:creationId xmlns:a16="http://schemas.microsoft.com/office/drawing/2014/main" id="{C4D070B2-AAC3-1F01-F093-592E79E46A4B}"/>
              </a:ext>
            </a:extLst>
          </p:cNvPr>
          <p:cNvSpPr/>
          <p:nvPr/>
        </p:nvSpPr>
        <p:spPr>
          <a:xfrm>
            <a:off x="1821742" y="4902926"/>
            <a:ext cx="5406371" cy="1043834"/>
          </a:xfrm>
          <a:prstGeom prst="wedgeRectCallout">
            <a:avLst>
              <a:gd name="adj1" fmla="val -22408"/>
              <a:gd name="adj2" fmla="val -759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선택된 수정은 외곽선으로 표시되며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수정 양옆 화살표를 눌러 원하는 방향으로 돌릴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77DAF7-225C-1132-11F5-35EEEDDF7DB0}"/>
              </a:ext>
            </a:extLst>
          </p:cNvPr>
          <p:cNvSpPr txBox="1"/>
          <p:nvPr/>
        </p:nvSpPr>
        <p:spPr>
          <a:xfrm>
            <a:off x="7859606" y="1062568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남은 도전 횟수</a:t>
            </a:r>
            <a:r>
              <a:rPr lang="en-US" altLang="ko-KR" dirty="0"/>
              <a:t>:          9</a:t>
            </a:r>
            <a:r>
              <a:rPr lang="ko-KR" altLang="en-US" dirty="0"/>
              <a:t>회</a:t>
            </a:r>
          </a:p>
        </p:txBody>
      </p: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7CE954A8-A8F4-C4CC-A739-6E438559487A}"/>
              </a:ext>
            </a:extLst>
          </p:cNvPr>
          <p:cNvSpPr/>
          <p:nvPr/>
        </p:nvSpPr>
        <p:spPr>
          <a:xfrm>
            <a:off x="526035" y="1236622"/>
            <a:ext cx="4742651" cy="704931"/>
          </a:xfrm>
          <a:prstGeom prst="wedgeRectCallout">
            <a:avLst>
              <a:gd name="adj1" fmla="val 54346"/>
              <a:gd name="adj2" fmla="val -142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해당 버튼을 누르면 왼쪽에서 에너지를 발사 한다</a:t>
            </a:r>
            <a:r>
              <a:rPr lang="en-US" altLang="ko-KR" sz="1400" dirty="0"/>
              <a:t>.</a:t>
            </a:r>
          </a:p>
          <a:p>
            <a:pPr algn="ctr"/>
            <a:r>
              <a:rPr lang="ko-KR" altLang="en-US" sz="1400" dirty="0"/>
              <a:t>에너지가 목적지에 닿으면 클리어가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9B94DF61-35C5-ABD3-F700-2BB6D2C1B668}"/>
              </a:ext>
            </a:extLst>
          </p:cNvPr>
          <p:cNvSpPr/>
          <p:nvPr/>
        </p:nvSpPr>
        <p:spPr>
          <a:xfrm>
            <a:off x="5578587" y="1986336"/>
            <a:ext cx="5406371" cy="1043834"/>
          </a:xfrm>
          <a:prstGeom prst="wedgeRectCallout">
            <a:avLst>
              <a:gd name="adj1" fmla="val 24627"/>
              <a:gd name="adj2" fmla="val -9851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에너지가 목적지에</a:t>
            </a:r>
            <a:r>
              <a:rPr lang="en-US" altLang="ko-KR" sz="1400" dirty="0"/>
              <a:t> </a:t>
            </a:r>
            <a:r>
              <a:rPr lang="ko-KR" altLang="en-US" sz="1400" dirty="0"/>
              <a:t>닿지 못했다면 남은 도전 횟수가 줄어 든다</a:t>
            </a:r>
            <a:r>
              <a:rPr lang="en-US" altLang="ko-KR" sz="1400" dirty="0"/>
              <a:t>.</a:t>
            </a:r>
          </a:p>
          <a:p>
            <a:pPr algn="ctr"/>
            <a:r>
              <a:rPr lang="ko-KR" altLang="en-US" sz="1400" dirty="0"/>
              <a:t>남은 도전 횟수에 따라 클리어 등급이 나눠지며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도전횟수가 </a:t>
            </a:r>
            <a:r>
              <a:rPr lang="en-US" altLang="ko-KR" sz="1400" dirty="0"/>
              <a:t>0</a:t>
            </a:r>
            <a:r>
              <a:rPr lang="ko-KR" altLang="en-US" sz="1400" dirty="0"/>
              <a:t>회가 되고 클리어하지 못한다면 재도전창이 뜬다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660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9890E3-B77A-9899-0001-C7CCA76839A1}"/>
              </a:ext>
            </a:extLst>
          </p:cNvPr>
          <p:cNvSpPr>
            <a:spLocks noChangeAspect="1"/>
          </p:cNvSpPr>
          <p:nvPr/>
        </p:nvSpPr>
        <p:spPr>
          <a:xfrm>
            <a:off x="395681" y="222571"/>
            <a:ext cx="11400638" cy="64128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73EA4-E24D-89FB-98CD-58087E299575}"/>
              </a:ext>
            </a:extLst>
          </p:cNvPr>
          <p:cNvSpPr txBox="1"/>
          <p:nvPr/>
        </p:nvSpPr>
        <p:spPr>
          <a:xfrm>
            <a:off x="595618" y="391885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등급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173839-E0FF-0F59-852A-20EF3F720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212721"/>
              </p:ext>
            </p:extLst>
          </p:nvPr>
        </p:nvGraphicFramePr>
        <p:xfrm>
          <a:off x="2032000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112587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77847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64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1(</a:t>
                      </a:r>
                      <a:r>
                        <a:rPr lang="ko-KR" altLang="en-US" dirty="0"/>
                        <a:t>고정</a:t>
                      </a:r>
                      <a:r>
                        <a:rPr lang="en-US" altLang="ko-KR" dirty="0"/>
                        <a:t>) -&gt; </a:t>
                      </a:r>
                      <a:r>
                        <a:rPr lang="ko-KR" altLang="en-US" dirty="0"/>
                        <a:t>한번에 성공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21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2~4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8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4~7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38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7~10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6189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1E723C-A884-BF7C-D864-E1654849F327}"/>
              </a:ext>
            </a:extLst>
          </p:cNvPr>
          <p:cNvSpPr txBox="1"/>
          <p:nvPr/>
        </p:nvSpPr>
        <p:spPr>
          <a:xfrm>
            <a:off x="8238841" y="2132568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최대 횟수 </a:t>
            </a:r>
            <a:r>
              <a:rPr lang="en-US" altLang="ko-KR" dirty="0"/>
              <a:t>10</a:t>
            </a:r>
            <a:r>
              <a:rPr lang="ko-KR" altLang="en-US" dirty="0"/>
              <a:t>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41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BD5BB8-30E8-FA98-1ED3-EC2ADDCCB238}"/>
              </a:ext>
            </a:extLst>
          </p:cNvPr>
          <p:cNvSpPr>
            <a:spLocks noChangeAspect="1"/>
          </p:cNvSpPr>
          <p:nvPr/>
        </p:nvSpPr>
        <p:spPr>
          <a:xfrm>
            <a:off x="395681" y="222571"/>
            <a:ext cx="11400638" cy="64128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CD1FCD-35CA-5B84-2B6C-567C35659DEF}"/>
              </a:ext>
            </a:extLst>
          </p:cNvPr>
          <p:cNvSpPr>
            <a:spLocks noChangeAspect="1"/>
          </p:cNvSpPr>
          <p:nvPr/>
        </p:nvSpPr>
        <p:spPr>
          <a:xfrm>
            <a:off x="1246292" y="930531"/>
            <a:ext cx="9699415" cy="54559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506CD-280B-6D16-EEF3-E3A7ADFE4944}"/>
              </a:ext>
            </a:extLst>
          </p:cNvPr>
          <p:cNvSpPr txBox="1"/>
          <p:nvPr/>
        </p:nvSpPr>
        <p:spPr>
          <a:xfrm>
            <a:off x="595618" y="391885"/>
            <a:ext cx="262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 err="1"/>
              <a:t>결과창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- </a:t>
            </a:r>
            <a:r>
              <a:rPr lang="ko-KR" altLang="en-US" sz="2000" b="1" dirty="0" err="1"/>
              <a:t>클리어시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759A7A-65B4-E15E-13C0-48BA351344F7}"/>
              </a:ext>
            </a:extLst>
          </p:cNvPr>
          <p:cNvSpPr/>
          <p:nvPr/>
        </p:nvSpPr>
        <p:spPr>
          <a:xfrm>
            <a:off x="4023360" y="1619794"/>
            <a:ext cx="4145280" cy="41452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리본: 위로 구부러지고 기울어짐 9">
            <a:extLst>
              <a:ext uri="{FF2B5EF4-FFF2-40B4-BE49-F238E27FC236}">
                <a16:creationId xmlns:a16="http://schemas.microsoft.com/office/drawing/2014/main" id="{A09D5713-7FB8-A0F5-ACCE-9980D7131773}"/>
              </a:ext>
            </a:extLst>
          </p:cNvPr>
          <p:cNvSpPr/>
          <p:nvPr/>
        </p:nvSpPr>
        <p:spPr>
          <a:xfrm>
            <a:off x="3172748" y="1158240"/>
            <a:ext cx="5953835" cy="1010194"/>
          </a:xfrm>
          <a:prstGeom prst="ellipseRibbon2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Clear!!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DCB11-1805-4C38-F9DB-F7B0AB675A6A}"/>
              </a:ext>
            </a:extLst>
          </p:cNvPr>
          <p:cNvSpPr txBox="1"/>
          <p:nvPr/>
        </p:nvSpPr>
        <p:spPr>
          <a:xfrm>
            <a:off x="4023361" y="2337748"/>
            <a:ext cx="4145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도전 횟수</a:t>
            </a:r>
            <a:r>
              <a:rPr lang="en-US" altLang="ko-KR" dirty="0"/>
              <a:t>		         00</a:t>
            </a:r>
            <a:r>
              <a:rPr lang="ko-KR" altLang="en-US" dirty="0"/>
              <a:t>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걸린 시간</a:t>
            </a:r>
            <a:r>
              <a:rPr lang="en-US" altLang="ko-KR" dirty="0"/>
              <a:t>		        00:00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BB51CF-3D38-2412-3722-530E642AD29F}"/>
              </a:ext>
            </a:extLst>
          </p:cNvPr>
          <p:cNvSpPr/>
          <p:nvPr/>
        </p:nvSpPr>
        <p:spPr>
          <a:xfrm rot="20700000">
            <a:off x="6325604" y="3600440"/>
            <a:ext cx="1593669" cy="99277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등급 표시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13B1BD-1046-E770-29BB-206D09BAB05C}"/>
              </a:ext>
            </a:extLst>
          </p:cNvPr>
          <p:cNvSpPr/>
          <p:nvPr/>
        </p:nvSpPr>
        <p:spPr>
          <a:xfrm>
            <a:off x="4171406" y="5031517"/>
            <a:ext cx="1645920" cy="6029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다시하기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625653-7A98-5CD0-E32F-90E5C537E667}"/>
              </a:ext>
            </a:extLst>
          </p:cNvPr>
          <p:cNvSpPr/>
          <p:nvPr/>
        </p:nvSpPr>
        <p:spPr>
          <a:xfrm>
            <a:off x="6374676" y="5031516"/>
            <a:ext cx="1645920" cy="6029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레벨선택</a:t>
            </a:r>
          </a:p>
        </p:txBody>
      </p:sp>
    </p:spTree>
    <p:extLst>
      <p:ext uri="{BB962C8B-B14F-4D97-AF65-F5344CB8AC3E}">
        <p14:creationId xmlns:p14="http://schemas.microsoft.com/office/powerpoint/2010/main" val="223106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BD5BB8-30E8-FA98-1ED3-EC2ADDCCB238}"/>
              </a:ext>
            </a:extLst>
          </p:cNvPr>
          <p:cNvSpPr>
            <a:spLocks noChangeAspect="1"/>
          </p:cNvSpPr>
          <p:nvPr/>
        </p:nvSpPr>
        <p:spPr>
          <a:xfrm>
            <a:off x="395681" y="222571"/>
            <a:ext cx="11400638" cy="64128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21CB897-012A-5FF5-3E38-1C8DFC1204D2}"/>
              </a:ext>
            </a:extLst>
          </p:cNvPr>
          <p:cNvSpPr/>
          <p:nvPr/>
        </p:nvSpPr>
        <p:spPr>
          <a:xfrm>
            <a:off x="965216" y="3856044"/>
            <a:ext cx="805343" cy="4278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A2FEB7D-910E-3895-D246-1BD99068F9A4}"/>
              </a:ext>
            </a:extLst>
          </p:cNvPr>
          <p:cNvSpPr/>
          <p:nvPr/>
        </p:nvSpPr>
        <p:spPr>
          <a:xfrm>
            <a:off x="10399153" y="3930065"/>
            <a:ext cx="805343" cy="4278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CD5BBBF-63CA-53F6-248F-7D92A0D8595A}"/>
              </a:ext>
            </a:extLst>
          </p:cNvPr>
          <p:cNvSpPr/>
          <p:nvPr/>
        </p:nvSpPr>
        <p:spPr>
          <a:xfrm rot="2700000">
            <a:off x="3252218" y="3744820"/>
            <a:ext cx="1325460" cy="564673"/>
          </a:xfrm>
          <a:prstGeom prst="roundRect">
            <a:avLst>
              <a:gd name="adj" fmla="val 44212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EE56F1D-ECC7-B2E9-CFC4-A51D6A82FF5A}"/>
              </a:ext>
            </a:extLst>
          </p:cNvPr>
          <p:cNvSpPr/>
          <p:nvPr/>
        </p:nvSpPr>
        <p:spPr>
          <a:xfrm>
            <a:off x="4214642" y="2266171"/>
            <a:ext cx="1325460" cy="564673"/>
          </a:xfrm>
          <a:prstGeom prst="roundRect">
            <a:avLst>
              <a:gd name="adj" fmla="val 44212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6C88F21-828E-2862-4C85-468E5EA42CB6}"/>
              </a:ext>
            </a:extLst>
          </p:cNvPr>
          <p:cNvSpPr/>
          <p:nvPr/>
        </p:nvSpPr>
        <p:spPr>
          <a:xfrm>
            <a:off x="7692218" y="3856044"/>
            <a:ext cx="1325460" cy="564673"/>
          </a:xfrm>
          <a:prstGeom prst="roundRect">
            <a:avLst>
              <a:gd name="adj" fmla="val 44212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40D5E81-3FF6-600D-3B22-F7883DBFAFE3}"/>
              </a:ext>
            </a:extLst>
          </p:cNvPr>
          <p:cNvSpPr/>
          <p:nvPr/>
        </p:nvSpPr>
        <p:spPr>
          <a:xfrm>
            <a:off x="8734177" y="2266171"/>
            <a:ext cx="1325460" cy="564673"/>
          </a:xfrm>
          <a:prstGeom prst="roundRect">
            <a:avLst>
              <a:gd name="adj" fmla="val 44212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0B7BC9-9B80-AF42-D1E2-7BB08C49E22B}"/>
              </a:ext>
            </a:extLst>
          </p:cNvPr>
          <p:cNvSpPr txBox="1"/>
          <p:nvPr/>
        </p:nvSpPr>
        <p:spPr>
          <a:xfrm>
            <a:off x="595618" y="39188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클리어 시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18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BD5BB8-30E8-FA98-1ED3-EC2ADDCCB238}"/>
              </a:ext>
            </a:extLst>
          </p:cNvPr>
          <p:cNvSpPr>
            <a:spLocks noChangeAspect="1"/>
          </p:cNvSpPr>
          <p:nvPr/>
        </p:nvSpPr>
        <p:spPr>
          <a:xfrm>
            <a:off x="395681" y="222571"/>
            <a:ext cx="11400638" cy="64128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21CB897-012A-5FF5-3E38-1C8DFC1204D2}"/>
              </a:ext>
            </a:extLst>
          </p:cNvPr>
          <p:cNvSpPr/>
          <p:nvPr/>
        </p:nvSpPr>
        <p:spPr>
          <a:xfrm>
            <a:off x="595618" y="2334588"/>
            <a:ext cx="805343" cy="4278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A2FEB7D-910E-3895-D246-1BD99068F9A4}"/>
              </a:ext>
            </a:extLst>
          </p:cNvPr>
          <p:cNvSpPr/>
          <p:nvPr/>
        </p:nvSpPr>
        <p:spPr>
          <a:xfrm>
            <a:off x="10803745" y="2334588"/>
            <a:ext cx="805343" cy="4278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CD5BBBF-63CA-53F6-248F-7D92A0D8595A}"/>
              </a:ext>
            </a:extLst>
          </p:cNvPr>
          <p:cNvSpPr/>
          <p:nvPr/>
        </p:nvSpPr>
        <p:spPr>
          <a:xfrm rot="8100000">
            <a:off x="2079984" y="2351366"/>
            <a:ext cx="1325460" cy="564673"/>
          </a:xfrm>
          <a:prstGeom prst="roundRect">
            <a:avLst>
              <a:gd name="adj" fmla="val 44212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EE56F1D-ECC7-B2E9-CFC4-A51D6A82FF5A}"/>
              </a:ext>
            </a:extLst>
          </p:cNvPr>
          <p:cNvSpPr/>
          <p:nvPr/>
        </p:nvSpPr>
        <p:spPr>
          <a:xfrm>
            <a:off x="3979750" y="1207927"/>
            <a:ext cx="1325460" cy="564673"/>
          </a:xfrm>
          <a:prstGeom prst="roundRect">
            <a:avLst>
              <a:gd name="adj" fmla="val 44212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6C88F21-828E-2862-4C85-468E5EA42CB6}"/>
              </a:ext>
            </a:extLst>
          </p:cNvPr>
          <p:cNvSpPr/>
          <p:nvPr/>
        </p:nvSpPr>
        <p:spPr>
          <a:xfrm rot="2700000">
            <a:off x="7225304" y="1207927"/>
            <a:ext cx="1325460" cy="564673"/>
          </a:xfrm>
          <a:prstGeom prst="roundRect">
            <a:avLst>
              <a:gd name="adj" fmla="val 44212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40D5E81-3FF6-600D-3B22-F7883DBFAFE3}"/>
              </a:ext>
            </a:extLst>
          </p:cNvPr>
          <p:cNvSpPr/>
          <p:nvPr/>
        </p:nvSpPr>
        <p:spPr>
          <a:xfrm>
            <a:off x="8734177" y="2266171"/>
            <a:ext cx="1325460" cy="564673"/>
          </a:xfrm>
          <a:prstGeom prst="roundRect">
            <a:avLst>
              <a:gd name="adj" fmla="val 44212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10C0DF8-4B2C-3D72-6F78-20A779AF2547}"/>
              </a:ext>
            </a:extLst>
          </p:cNvPr>
          <p:cNvSpPr/>
          <p:nvPr/>
        </p:nvSpPr>
        <p:spPr>
          <a:xfrm>
            <a:off x="595618" y="3317498"/>
            <a:ext cx="805343" cy="42783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5C31A85-89D4-5BE9-0F10-1ACA3EEF8F43}"/>
              </a:ext>
            </a:extLst>
          </p:cNvPr>
          <p:cNvSpPr/>
          <p:nvPr/>
        </p:nvSpPr>
        <p:spPr>
          <a:xfrm>
            <a:off x="10803745" y="3317498"/>
            <a:ext cx="805343" cy="42783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50AB78B-0A48-0E68-6257-4763C86AE25F}"/>
              </a:ext>
            </a:extLst>
          </p:cNvPr>
          <p:cNvSpPr/>
          <p:nvPr/>
        </p:nvSpPr>
        <p:spPr>
          <a:xfrm rot="2700000">
            <a:off x="4324111" y="3249081"/>
            <a:ext cx="1325460" cy="564673"/>
          </a:xfrm>
          <a:prstGeom prst="roundRect">
            <a:avLst>
              <a:gd name="adj" fmla="val 44212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9D522B7-CE33-6440-29F1-727559A3E2A9}"/>
              </a:ext>
            </a:extLst>
          </p:cNvPr>
          <p:cNvSpPr/>
          <p:nvPr/>
        </p:nvSpPr>
        <p:spPr>
          <a:xfrm rot="18900000">
            <a:off x="6369627" y="4417137"/>
            <a:ext cx="1325460" cy="564673"/>
          </a:xfrm>
          <a:prstGeom prst="roundRect">
            <a:avLst>
              <a:gd name="adj" fmla="val 44212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5EB5473-840C-BF58-C5E5-DC0D78C8761E}"/>
              </a:ext>
            </a:extLst>
          </p:cNvPr>
          <p:cNvSpPr/>
          <p:nvPr/>
        </p:nvSpPr>
        <p:spPr>
          <a:xfrm rot="18900000">
            <a:off x="7635143" y="3187464"/>
            <a:ext cx="1325460" cy="564673"/>
          </a:xfrm>
          <a:prstGeom prst="roundRect">
            <a:avLst>
              <a:gd name="adj" fmla="val 44212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1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BD5BB8-30E8-FA98-1ED3-EC2ADDCCB238}"/>
              </a:ext>
            </a:extLst>
          </p:cNvPr>
          <p:cNvSpPr>
            <a:spLocks noChangeAspect="1"/>
          </p:cNvSpPr>
          <p:nvPr/>
        </p:nvSpPr>
        <p:spPr>
          <a:xfrm>
            <a:off x="395681" y="222571"/>
            <a:ext cx="11400638" cy="64128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21CB897-012A-5FF5-3E38-1C8DFC1204D2}"/>
              </a:ext>
            </a:extLst>
          </p:cNvPr>
          <p:cNvSpPr/>
          <p:nvPr/>
        </p:nvSpPr>
        <p:spPr>
          <a:xfrm>
            <a:off x="595618" y="2334588"/>
            <a:ext cx="805343" cy="4278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CD5BBBF-63CA-53F6-248F-7D92A0D8595A}"/>
              </a:ext>
            </a:extLst>
          </p:cNvPr>
          <p:cNvSpPr/>
          <p:nvPr/>
        </p:nvSpPr>
        <p:spPr>
          <a:xfrm rot="8100000">
            <a:off x="2079984" y="2351366"/>
            <a:ext cx="1325460" cy="564673"/>
          </a:xfrm>
          <a:prstGeom prst="roundRect">
            <a:avLst>
              <a:gd name="adj" fmla="val 44212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EE56F1D-ECC7-B2E9-CFC4-A51D6A82FF5A}"/>
              </a:ext>
            </a:extLst>
          </p:cNvPr>
          <p:cNvSpPr/>
          <p:nvPr/>
        </p:nvSpPr>
        <p:spPr>
          <a:xfrm rot="18900000">
            <a:off x="3979750" y="1207927"/>
            <a:ext cx="1325460" cy="564673"/>
          </a:xfrm>
          <a:prstGeom prst="roundRect">
            <a:avLst>
              <a:gd name="adj" fmla="val 44212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6C88F21-828E-2862-4C85-468E5EA42CB6}"/>
              </a:ext>
            </a:extLst>
          </p:cNvPr>
          <p:cNvSpPr/>
          <p:nvPr/>
        </p:nvSpPr>
        <p:spPr>
          <a:xfrm rot="2700000">
            <a:off x="7225304" y="1207927"/>
            <a:ext cx="1325460" cy="564673"/>
          </a:xfrm>
          <a:prstGeom prst="roundRect">
            <a:avLst>
              <a:gd name="adj" fmla="val 44212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40D5E81-3FF6-600D-3B22-F7883DBFAFE3}"/>
              </a:ext>
            </a:extLst>
          </p:cNvPr>
          <p:cNvSpPr/>
          <p:nvPr/>
        </p:nvSpPr>
        <p:spPr>
          <a:xfrm>
            <a:off x="8734177" y="2266171"/>
            <a:ext cx="1325460" cy="564673"/>
          </a:xfrm>
          <a:prstGeom prst="roundRect">
            <a:avLst>
              <a:gd name="adj" fmla="val 44212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10C0DF8-4B2C-3D72-6F78-20A779AF2547}"/>
              </a:ext>
            </a:extLst>
          </p:cNvPr>
          <p:cNvSpPr/>
          <p:nvPr/>
        </p:nvSpPr>
        <p:spPr>
          <a:xfrm>
            <a:off x="595618" y="3317498"/>
            <a:ext cx="805343" cy="42783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50AB78B-0A48-0E68-6257-4763C86AE25F}"/>
              </a:ext>
            </a:extLst>
          </p:cNvPr>
          <p:cNvSpPr/>
          <p:nvPr/>
        </p:nvSpPr>
        <p:spPr>
          <a:xfrm rot="2700000">
            <a:off x="4280394" y="3238604"/>
            <a:ext cx="1325460" cy="564673"/>
          </a:xfrm>
          <a:prstGeom prst="roundRect">
            <a:avLst>
              <a:gd name="adj" fmla="val 44212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9D522B7-CE33-6440-29F1-727559A3E2A9}"/>
              </a:ext>
            </a:extLst>
          </p:cNvPr>
          <p:cNvSpPr/>
          <p:nvPr/>
        </p:nvSpPr>
        <p:spPr>
          <a:xfrm rot="18900000">
            <a:off x="6325910" y="4406660"/>
            <a:ext cx="1325460" cy="564673"/>
          </a:xfrm>
          <a:prstGeom prst="roundRect">
            <a:avLst>
              <a:gd name="adj" fmla="val 44212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5EB5473-840C-BF58-C5E5-DC0D78C8761E}"/>
              </a:ext>
            </a:extLst>
          </p:cNvPr>
          <p:cNvSpPr/>
          <p:nvPr/>
        </p:nvSpPr>
        <p:spPr>
          <a:xfrm rot="18900000">
            <a:off x="7591426" y="3176987"/>
            <a:ext cx="1325460" cy="564673"/>
          </a:xfrm>
          <a:prstGeom prst="roundRect">
            <a:avLst>
              <a:gd name="adj" fmla="val 44212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D2FE2E1-E286-85C7-0450-D7BC15279EFF}"/>
              </a:ext>
            </a:extLst>
          </p:cNvPr>
          <p:cNvSpPr/>
          <p:nvPr/>
        </p:nvSpPr>
        <p:spPr>
          <a:xfrm>
            <a:off x="10925050" y="2334588"/>
            <a:ext cx="805343" cy="42783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0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193</Words>
  <Application>Microsoft Office PowerPoint</Application>
  <PresentationFormat>와이드스크린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윤장혁(2017182026)</dc:creator>
  <cp:lastModifiedBy>장혁 윤</cp:lastModifiedBy>
  <cp:revision>10</cp:revision>
  <dcterms:created xsi:type="dcterms:W3CDTF">2023-05-18T00:16:46Z</dcterms:created>
  <dcterms:modified xsi:type="dcterms:W3CDTF">2024-01-20T16:34:19Z</dcterms:modified>
</cp:coreProperties>
</file>