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7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7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9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1498-610E-4F8F-9ACB-C657993885E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738E-A8C5-40FF-AF5D-5CBE458C0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7221" y="2446421"/>
            <a:ext cx="1187116" cy="745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Sync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4337" y="2446421"/>
            <a:ext cx="1187116" cy="74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Data Header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1452" y="2446421"/>
            <a:ext cx="5069305" cy="745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Image Data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7768" y="4146884"/>
            <a:ext cx="1403684" cy="745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Sequence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Number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1452" y="4146884"/>
            <a:ext cx="1187116" cy="745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Data Length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2197768" y="3192379"/>
            <a:ext cx="216569" cy="95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01452" y="3192379"/>
            <a:ext cx="1187115" cy="95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227221" y="2021305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414337" y="2021305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01452" y="2021305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8654714" y="2021305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768" y="20132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4byte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2882" y="20132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8byte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66936" y="2013284"/>
            <a:ext cx="36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Defined in data header</a:t>
            </a: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197768" y="4892842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601452" y="4892842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788567" y="4892842"/>
            <a:ext cx="0" cy="42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30641" y="49367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4byte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14009" y="49367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4byte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71074" y="1284548"/>
            <a:ext cx="33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Image Data File Format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93628" y="3434950"/>
            <a:ext cx="54543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Sync</a:t>
            </a:r>
            <a:r>
              <a:rPr lang="ko-KR" altLang="en-US" smtClean="0"/>
              <a:t>는 </a:t>
            </a:r>
            <a:r>
              <a:rPr lang="en-US" altLang="ko-KR" dirty="0" smtClean="0"/>
              <a:t>0x1ACFFC1D </a:t>
            </a:r>
            <a:r>
              <a:rPr lang="ko-KR" altLang="en-US" smtClean="0"/>
              <a:t>로 값 고정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Data</a:t>
            </a:r>
            <a:r>
              <a:rPr lang="ko-KR" altLang="en-US" smtClean="0"/>
              <a:t>는 </a:t>
            </a:r>
            <a:r>
              <a:rPr lang="en-US" altLang="ko-KR" dirty="0" smtClean="0"/>
              <a:t>Little endian</a:t>
            </a:r>
            <a:r>
              <a:rPr lang="ko-KR" altLang="en-US" smtClean="0"/>
              <a:t>으로 쓰여짐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Image Data </a:t>
            </a:r>
            <a:r>
              <a:rPr lang="ko-KR" altLang="en-US" smtClean="0"/>
              <a:t>기본 단위는 </a:t>
            </a:r>
            <a:r>
              <a:rPr lang="en-US" altLang="ko-KR" dirty="0" smtClean="0"/>
              <a:t>Integer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Sequence Number</a:t>
            </a:r>
            <a:r>
              <a:rPr lang="ko-KR" altLang="en-US" smtClean="0"/>
              <a:t>는 </a:t>
            </a:r>
            <a:r>
              <a:rPr lang="en-US" altLang="ko-KR" dirty="0" smtClean="0"/>
              <a:t>Image Data</a:t>
            </a:r>
            <a:r>
              <a:rPr lang="ko-KR" altLang="en-US" smtClean="0"/>
              <a:t>의 순서 정의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Data Length</a:t>
            </a:r>
            <a:r>
              <a:rPr lang="ko-KR" altLang="en-US" smtClean="0"/>
              <a:t>는 </a:t>
            </a:r>
            <a:r>
              <a:rPr lang="en-US" altLang="ko-KR" dirty="0" smtClean="0"/>
              <a:t>Image Data </a:t>
            </a:r>
            <a:r>
              <a:rPr lang="ko-KR" altLang="en-US" smtClean="0"/>
              <a:t>의 </a:t>
            </a:r>
            <a:r>
              <a:rPr lang="en-US" altLang="ko-KR" dirty="0" smtClean="0"/>
              <a:t>Byte </a:t>
            </a:r>
            <a:r>
              <a:rPr lang="ko-KR" altLang="en-US" smtClean="0"/>
              <a:t>길이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969" y="482443"/>
            <a:ext cx="5309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Input File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/main/resources/sample/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logo0.bin </a:t>
            </a:r>
            <a:r>
              <a:rPr lang="en-US" altLang="ko-KR" dirty="0"/>
              <a:t>~ </a:t>
            </a:r>
            <a:r>
              <a:rPr lang="en-US" altLang="ko-KR" dirty="0" smtClean="0"/>
              <a:t>logo61.bin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969" y="1509674"/>
            <a:ext cx="381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Expected Output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27" y="1978730"/>
            <a:ext cx="2371429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성도</dc:creator>
  <cp:lastModifiedBy>jcseok</cp:lastModifiedBy>
  <cp:revision>3</cp:revision>
  <dcterms:created xsi:type="dcterms:W3CDTF">2020-11-03T10:56:43Z</dcterms:created>
  <dcterms:modified xsi:type="dcterms:W3CDTF">2020-11-04T08:18:22Z</dcterms:modified>
</cp:coreProperties>
</file>