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90" r:id="rId5"/>
    <p:sldId id="283" r:id="rId6"/>
    <p:sldId id="271" r:id="rId7"/>
    <p:sldId id="285" r:id="rId8"/>
    <p:sldId id="292" r:id="rId9"/>
    <p:sldId id="278" r:id="rId10"/>
    <p:sldId id="279" r:id="rId11"/>
    <p:sldId id="287" r:id="rId12"/>
    <p:sldId id="289" r:id="rId13"/>
    <p:sldId id="282" r:id="rId14"/>
    <p:sldId id="29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0F72-19E5-4689-A13F-FEFB37BCFD6A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C02A-A41D-4C40-9821-91E08AD75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3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0F72-19E5-4689-A13F-FEFB37BCFD6A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C02A-A41D-4C40-9821-91E08AD75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83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0F72-19E5-4689-A13F-FEFB37BCFD6A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C02A-A41D-4C40-9821-91E08AD75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98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0F72-19E5-4689-A13F-FEFB37BCFD6A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C02A-A41D-4C40-9821-91E08AD75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60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0F72-19E5-4689-A13F-FEFB37BCFD6A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C02A-A41D-4C40-9821-91E08AD75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68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0F72-19E5-4689-A13F-FEFB37BCFD6A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C02A-A41D-4C40-9821-91E08AD75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48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0F72-19E5-4689-A13F-FEFB37BCFD6A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C02A-A41D-4C40-9821-91E08AD75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3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0F72-19E5-4689-A13F-FEFB37BCFD6A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C02A-A41D-4C40-9821-91E08AD75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37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0F72-19E5-4689-A13F-FEFB37BCFD6A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C02A-A41D-4C40-9821-91E08AD75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48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0F72-19E5-4689-A13F-FEFB37BCFD6A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C02A-A41D-4C40-9821-91E08AD75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58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0F72-19E5-4689-A13F-FEFB37BCFD6A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C02A-A41D-4C40-9821-91E08AD75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76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80F72-19E5-4689-A13F-FEFB37BCFD6A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5C02A-A41D-4C40-9821-91E08AD75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8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Tc1dakebow" TargetMode="External"/><Relationship Id="rId2" Type="http://schemas.openxmlformats.org/officeDocument/2006/relationships/hyperlink" Target="https://modoocode.com/10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xQw99T1J5Xg" TargetMode="External"/><Relationship Id="rId5" Type="http://schemas.openxmlformats.org/officeDocument/2006/relationships/hyperlink" Target="https://wrtn.ai/" TargetMode="External"/><Relationship Id="rId4" Type="http://schemas.openxmlformats.org/officeDocument/2006/relationships/hyperlink" Target="https://www.youtube.com/watch?v=BYyqoDqgPF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ngBJ/gam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439924B-D690-2337-0188-B83D3EA503B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77587" y="2617857"/>
            <a:ext cx="32095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-윤고딕350" pitchFamily="18" charset="-127"/>
                <a:ea typeface="-윤고딕350" pitchFamily="18" charset="-127"/>
              </a:rPr>
              <a:t>Git Hub &amp; Unit</a:t>
            </a:r>
            <a:endParaRPr lang="ko-KR" altLang="en-US" sz="4000" spc="-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000"/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12F28D-0FBD-EFC3-1293-F9F35442A7C7}"/>
              </a:ext>
            </a:extLst>
          </p:cNvPr>
          <p:cNvSpPr txBox="1"/>
          <p:nvPr/>
        </p:nvSpPr>
        <p:spPr>
          <a:xfrm>
            <a:off x="6481483" y="5362596"/>
            <a:ext cx="2366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게임 프로그래밍</a:t>
            </a:r>
            <a:endParaRPr lang="en-US" altLang="ko-KR" dirty="0">
              <a:solidFill>
                <a:schemeClr val="bg1"/>
              </a:solidFill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</a:rPr>
              <a:t>소프트웨어학과</a:t>
            </a:r>
            <a:endParaRPr lang="en-US" altLang="ko-KR" dirty="0">
              <a:solidFill>
                <a:schemeClr val="bg1"/>
              </a:solidFill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</a:rPr>
              <a:t>2018972033 </a:t>
            </a:r>
            <a:r>
              <a:rPr lang="ko-KR" altLang="en-US" dirty="0" err="1">
                <a:solidFill>
                  <a:schemeClr val="bg1"/>
                </a:solidFill>
              </a:rPr>
              <a:t>장병중</a:t>
            </a:r>
            <a:endParaRPr lang="en-US" altLang="ko-KR" dirty="0">
              <a:solidFill>
                <a:schemeClr val="bg1"/>
              </a:solidFill>
            </a:endParaRPr>
          </a:p>
          <a:p>
            <a:pPr algn="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79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7D75255-1688-C57D-5D49-95561BEC577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828998-EAD4-3D7E-8848-4F1D3A222F84}"/>
              </a:ext>
            </a:extLst>
          </p:cNvPr>
          <p:cNvSpPr txBox="1"/>
          <p:nvPr/>
        </p:nvSpPr>
        <p:spPr>
          <a:xfrm>
            <a:off x="318273" y="427933"/>
            <a:ext cx="56432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C000"/>
                </a:solidFill>
              </a:rPr>
              <a:t>실행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B3B442-FCF7-46B9-DACE-B77A6DF92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76" y="1625307"/>
            <a:ext cx="3169314" cy="19951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0C2F23-E3AF-8397-2EB7-D81AD732B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1" y="4048399"/>
            <a:ext cx="3944471" cy="22106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9F9FE8E-3A18-10BE-695D-CE4260BDD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953" y="1476492"/>
            <a:ext cx="3487271" cy="195250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337089A-097C-9F3B-7C57-621314E3DA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293" y="3920448"/>
            <a:ext cx="4034118" cy="227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1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7D75255-1688-C57D-5D49-95561BEC577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828998-EAD4-3D7E-8848-4F1D3A222F84}"/>
              </a:ext>
            </a:extLst>
          </p:cNvPr>
          <p:cNvSpPr txBox="1"/>
          <p:nvPr/>
        </p:nvSpPr>
        <p:spPr>
          <a:xfrm>
            <a:off x="210696" y="506477"/>
            <a:ext cx="56432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C000"/>
                </a:solidFill>
              </a:rPr>
              <a:t>업데이트 사항</a:t>
            </a:r>
            <a:endParaRPr lang="ko-KR" altLang="en-US" sz="4400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9D25D3-A570-7E28-71A4-8023F1053EA7}"/>
              </a:ext>
            </a:extLst>
          </p:cNvPr>
          <p:cNvSpPr txBox="1"/>
          <p:nvPr/>
        </p:nvSpPr>
        <p:spPr>
          <a:xfrm>
            <a:off x="591671" y="1924307"/>
            <a:ext cx="52622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</a:rPr>
              <a:t>1. </a:t>
            </a:r>
            <a:r>
              <a:rPr lang="ko-KR" altLang="en-US" sz="3000" dirty="0">
                <a:solidFill>
                  <a:schemeClr val="bg1"/>
                </a:solidFill>
              </a:rPr>
              <a:t>배경음악 삽입</a:t>
            </a:r>
            <a:endParaRPr lang="en-US" altLang="ko-KR" sz="3000" dirty="0">
              <a:solidFill>
                <a:schemeClr val="bg1"/>
              </a:solidFill>
            </a:endParaRPr>
          </a:p>
          <a:p>
            <a:r>
              <a:rPr lang="en-US" altLang="ko-KR" sz="3000" dirty="0">
                <a:solidFill>
                  <a:schemeClr val="bg1"/>
                </a:solidFill>
              </a:rPr>
              <a:t>2. </a:t>
            </a:r>
            <a:r>
              <a:rPr lang="ko-KR" altLang="en-US" sz="3000" dirty="0" err="1">
                <a:solidFill>
                  <a:schemeClr val="bg1"/>
                </a:solidFill>
              </a:rPr>
              <a:t>인트로</a:t>
            </a:r>
            <a:r>
              <a:rPr lang="ko-KR" altLang="en-US" sz="3000" dirty="0">
                <a:solidFill>
                  <a:schemeClr val="bg1"/>
                </a:solidFill>
              </a:rPr>
              <a:t> 화면 생성</a:t>
            </a:r>
            <a:endParaRPr lang="en-US" altLang="ko-KR" sz="3000" dirty="0">
              <a:solidFill>
                <a:schemeClr val="bg1"/>
              </a:solidFill>
            </a:endParaRPr>
          </a:p>
          <a:p>
            <a:r>
              <a:rPr lang="en-US" altLang="ko-KR" sz="3000" dirty="0">
                <a:solidFill>
                  <a:schemeClr val="bg1"/>
                </a:solidFill>
              </a:rPr>
              <a:t>3. 2</a:t>
            </a:r>
            <a:r>
              <a:rPr lang="ko-KR" altLang="en-US" sz="3000" dirty="0">
                <a:solidFill>
                  <a:schemeClr val="bg1"/>
                </a:solidFill>
              </a:rPr>
              <a:t>단 점프 구현</a:t>
            </a:r>
            <a:endParaRPr lang="en-US" altLang="ko-KR" sz="3000" dirty="0">
              <a:solidFill>
                <a:schemeClr val="bg1"/>
              </a:solidFill>
            </a:endParaRPr>
          </a:p>
          <a:p>
            <a:r>
              <a:rPr lang="en-US" altLang="ko-KR" sz="3000" dirty="0">
                <a:solidFill>
                  <a:schemeClr val="bg1"/>
                </a:solidFill>
              </a:rPr>
              <a:t>4. </a:t>
            </a:r>
            <a:r>
              <a:rPr lang="ko-KR" altLang="en-US" sz="3000" dirty="0">
                <a:solidFill>
                  <a:schemeClr val="bg1"/>
                </a:solidFill>
              </a:rPr>
              <a:t>스테이지 구성 </a:t>
            </a:r>
            <a:endParaRPr lang="en-US" altLang="ko-KR" sz="3000" dirty="0">
              <a:solidFill>
                <a:schemeClr val="bg1"/>
              </a:solidFill>
            </a:endParaRPr>
          </a:p>
          <a:p>
            <a:r>
              <a:rPr lang="en-US" altLang="ko-KR" sz="3000" dirty="0">
                <a:solidFill>
                  <a:schemeClr val="bg1"/>
                </a:solidFill>
              </a:rPr>
              <a:t>5. </a:t>
            </a:r>
            <a:r>
              <a:rPr lang="ko-KR" altLang="en-US" sz="3000" dirty="0">
                <a:solidFill>
                  <a:schemeClr val="bg1"/>
                </a:solidFill>
              </a:rPr>
              <a:t>아이템 모양 변경</a:t>
            </a:r>
            <a:endParaRPr lang="en-US" altLang="ko-KR" sz="3000" dirty="0">
              <a:solidFill>
                <a:schemeClr val="bg1"/>
              </a:solidFill>
            </a:endParaRPr>
          </a:p>
          <a:p>
            <a:r>
              <a:rPr lang="en-US" altLang="ko-KR" sz="3000" dirty="0">
                <a:solidFill>
                  <a:schemeClr val="bg1"/>
                </a:solidFill>
              </a:rPr>
              <a:t>6. </a:t>
            </a:r>
            <a:r>
              <a:rPr lang="ko-KR" altLang="en-US" sz="3000" dirty="0">
                <a:solidFill>
                  <a:schemeClr val="bg1"/>
                </a:solidFill>
              </a:rPr>
              <a:t>떨어질 시 재시작</a:t>
            </a:r>
            <a:endParaRPr lang="en-US" altLang="ko-KR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75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hlinkClick r:id="rId2"/>
            <a:extLst>
              <a:ext uri="{FF2B5EF4-FFF2-40B4-BE49-F238E27FC236}">
                <a16:creationId xmlns:a16="http://schemas.microsoft.com/office/drawing/2014/main" id="{67D75255-1688-C57D-5D49-95561BEC577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828998-EAD4-3D7E-8848-4F1D3A222F84}"/>
              </a:ext>
            </a:extLst>
          </p:cNvPr>
          <p:cNvSpPr txBox="1"/>
          <p:nvPr/>
        </p:nvSpPr>
        <p:spPr>
          <a:xfrm>
            <a:off x="309309" y="607320"/>
            <a:ext cx="56432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C000"/>
                </a:solidFill>
              </a:rPr>
              <a:t>참고 자료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1B640C-1BDB-C09F-73BF-F007E76A395F}"/>
              </a:ext>
            </a:extLst>
          </p:cNvPr>
          <p:cNvSpPr txBox="1"/>
          <p:nvPr/>
        </p:nvSpPr>
        <p:spPr>
          <a:xfrm>
            <a:off x="1416424" y="1712259"/>
            <a:ext cx="2994211" cy="654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1FE48-B757-2E8F-3F2B-AD951809D119}"/>
              </a:ext>
            </a:extLst>
          </p:cNvPr>
          <p:cNvSpPr txBox="1"/>
          <p:nvPr/>
        </p:nvSpPr>
        <p:spPr>
          <a:xfrm>
            <a:off x="412378" y="1870501"/>
            <a:ext cx="60780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골드 메탈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기본 </a:t>
            </a:r>
            <a:r>
              <a:rPr lang="ko-KR" altLang="en-US" dirty="0" err="1">
                <a:solidFill>
                  <a:schemeClr val="bg1"/>
                </a:solidFill>
              </a:rPr>
              <a:t>게임틀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  <a:hlinkClick r:id="rId3"/>
              </a:rPr>
              <a:t>https://www.youtube.com/watch?v=pTc1dakebow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  <a:hlinkClick r:id="rId4"/>
              </a:rPr>
              <a:t>https://www.youtube.com/watch?v=BYyqoDqgPFg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8FA68-DFDD-788C-3F8D-B1354DD5EEBF}"/>
              </a:ext>
            </a:extLst>
          </p:cNvPr>
          <p:cNvSpPr txBox="1"/>
          <p:nvPr/>
        </p:nvSpPr>
        <p:spPr>
          <a:xfrm>
            <a:off x="412378" y="3067875"/>
            <a:ext cx="4213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뤼튼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  <a:hlinkClick r:id="rId5"/>
              </a:rPr>
              <a:t>https://wrtn.ai/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D4A914-586F-B452-DBA4-150E8F294AD7}"/>
              </a:ext>
            </a:extLst>
          </p:cNvPr>
          <p:cNvSpPr txBox="1"/>
          <p:nvPr/>
        </p:nvSpPr>
        <p:spPr>
          <a:xfrm>
            <a:off x="412378" y="4135835"/>
            <a:ext cx="510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케이디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배경음악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  <a:hlinkClick r:id="rId6"/>
              </a:rPr>
              <a:t>https://www.youtube.com/watch?v=xQw99T1J5Xg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2A4E83-0189-AC38-E613-BAA0A9F86663}"/>
              </a:ext>
            </a:extLst>
          </p:cNvPr>
          <p:cNvSpPr txBox="1"/>
          <p:nvPr/>
        </p:nvSpPr>
        <p:spPr>
          <a:xfrm>
            <a:off x="412378" y="5091953"/>
            <a:ext cx="436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게임프로그래밍 </a:t>
            </a:r>
            <a:r>
              <a:rPr lang="en-US" altLang="ko-KR" dirty="0">
                <a:solidFill>
                  <a:schemeClr val="bg1"/>
                </a:solidFill>
              </a:rPr>
              <a:t>03.pdf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24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CB3C2AA-01DA-4C0B-5E9D-2E31F13E8EA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5C3B3D-B886-E93A-209B-1C07E2F72055}"/>
              </a:ext>
            </a:extLst>
          </p:cNvPr>
          <p:cNvSpPr txBox="1"/>
          <p:nvPr/>
        </p:nvSpPr>
        <p:spPr>
          <a:xfrm>
            <a:off x="2953897" y="3117345"/>
            <a:ext cx="56432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C000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7602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CB3C2AA-01DA-4C0B-5E9D-2E31F13E8EA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5C3B3D-B886-E93A-209B-1C07E2F72055}"/>
              </a:ext>
            </a:extLst>
          </p:cNvPr>
          <p:cNvSpPr txBox="1"/>
          <p:nvPr/>
        </p:nvSpPr>
        <p:spPr>
          <a:xfrm>
            <a:off x="4289637" y="3044279"/>
            <a:ext cx="766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C000"/>
                </a:solidFill>
              </a:rPr>
              <a:t>15</a:t>
            </a:r>
            <a:endParaRPr lang="ko-KR" altLang="en-US" sz="4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01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D07E35C-85F7-E40C-FD32-03164012FE6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307638" y="2068307"/>
            <a:ext cx="6472612" cy="3119195"/>
            <a:chOff x="383661" y="1412776"/>
            <a:chExt cx="6472612" cy="3119195"/>
          </a:xfrm>
        </p:grpSpPr>
        <p:sp>
          <p:nvSpPr>
            <p:cNvPr id="10" name="도넛 9"/>
            <p:cNvSpPr/>
            <p:nvPr/>
          </p:nvSpPr>
          <p:spPr>
            <a:xfrm>
              <a:off x="521740" y="1412776"/>
              <a:ext cx="1800200" cy="1800200"/>
            </a:xfrm>
            <a:prstGeom prst="donut">
              <a:avLst>
                <a:gd name="adj" fmla="val 8427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23945" y="211282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-윤고딕320" pitchFamily="18" charset="-127"/>
                  <a:ea typeface="-윤고딕350" pitchFamily="18" charset="-127"/>
                </a:rPr>
                <a:t>유니티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3661" y="3608641"/>
              <a:ext cx="5741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-윤고딕350" pitchFamily="18" charset="-127"/>
                  <a:ea typeface="-윤고딕350" pitchFamily="18" charset="-127"/>
                </a:rPr>
                <a:t>1</a:t>
              </a:r>
              <a:endParaRPr lang="ko-KR" altLang="en-US" sz="3600" dirty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565491" y="3885640"/>
              <a:ext cx="13051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유니티 실행</a:t>
              </a:r>
              <a:endParaRPr lang="en-US" altLang="ko-KR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78397" y="3608641"/>
              <a:ext cx="5741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-윤고딕350" pitchFamily="18" charset="-127"/>
                  <a:ea typeface="-윤고딕350" pitchFamily="18" charset="-127"/>
                </a:rPr>
                <a:t>2</a:t>
              </a:r>
              <a:endParaRPr lang="ko-KR" altLang="en-US" sz="3600" dirty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139050" y="3891157"/>
              <a:ext cx="11016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소개</a:t>
              </a:r>
              <a:endParaRPr lang="en-US" altLang="ko-KR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33729" y="3608641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600" dirty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71542" y="3608641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600" dirty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sp>
        <p:nvSpPr>
          <p:cNvPr id="14" name="도넛 9">
            <a:extLst>
              <a:ext uri="{FF2B5EF4-FFF2-40B4-BE49-F238E27FC236}">
                <a16:creationId xmlns:a16="http://schemas.microsoft.com/office/drawing/2014/main" id="{13DCD111-7F95-2D4D-8A13-4174FDD9DB03}"/>
              </a:ext>
            </a:extLst>
          </p:cNvPr>
          <p:cNvSpPr/>
          <p:nvPr/>
        </p:nvSpPr>
        <p:spPr>
          <a:xfrm>
            <a:off x="4824874" y="2068307"/>
            <a:ext cx="1800200" cy="1800200"/>
          </a:xfrm>
          <a:prstGeom prst="donut">
            <a:avLst>
              <a:gd name="adj" fmla="val 842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6E801D-C841-5B8D-B47C-04A49600D21A}"/>
              </a:ext>
            </a:extLst>
          </p:cNvPr>
          <p:cNvSpPr txBox="1"/>
          <p:nvPr/>
        </p:nvSpPr>
        <p:spPr>
          <a:xfrm>
            <a:off x="3027460" y="2614464"/>
            <a:ext cx="6367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-윤고딕320" pitchFamily="18" charset="-127"/>
                <a:ea typeface="-윤고딕350" pitchFamily="18" charset="-127"/>
              </a:rPr>
              <a:t>Git</a:t>
            </a:r>
          </a:p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-윤고딕320" pitchFamily="18" charset="-127"/>
                <a:ea typeface="-윤고딕350" pitchFamily="18" charset="-127"/>
              </a:rPr>
              <a:t>hub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39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7C64EB4-0615-5396-8558-F3773DF5FD0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52943" y="3665809"/>
            <a:ext cx="223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-윤고딕350" pitchFamily="18" charset="-127"/>
                <a:ea typeface="-윤고딕350" pitchFamily="18" charset="-127"/>
              </a:rPr>
              <a:t>01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Git Hub</a:t>
            </a:r>
            <a:endParaRPr lang="ko-KR" altLang="en-US" dirty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143" y="1924210"/>
            <a:ext cx="1279714" cy="150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4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7C64EB4-0615-5396-8558-F3773DF5FD0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95DC92-4711-3E2C-148B-5105EE61F3AB}"/>
              </a:ext>
            </a:extLst>
          </p:cNvPr>
          <p:cNvSpPr txBox="1"/>
          <p:nvPr/>
        </p:nvSpPr>
        <p:spPr>
          <a:xfrm>
            <a:off x="594789" y="3075057"/>
            <a:ext cx="7954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Aharoni" panose="020F0502020204030204" pitchFamily="2" charset="-79"/>
                <a:ea typeface="-윤고딕350" pitchFamily="18" charset="-127"/>
                <a:hlinkClick r:id="rId2"/>
              </a:rPr>
              <a:t>https</a:t>
            </a:r>
            <a:r>
              <a:rPr lang="en-US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Aharoni" panose="020F0502020204030204" pitchFamily="2" charset="-79"/>
                <a:ea typeface="-윤고딕350" pitchFamily="18" charset="-127"/>
                <a:hlinkClick r:id="rId2"/>
              </a:rPr>
              <a:t>://</a:t>
            </a:r>
            <a:r>
              <a:rPr lang="en-US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Aharoni" panose="020F0502020204030204" pitchFamily="2" charset="-79"/>
                <a:ea typeface="-윤고딕350" pitchFamily="18" charset="-127"/>
                <a:hlinkClick r:id="rId2"/>
              </a:rPr>
              <a:t>github</a:t>
            </a:r>
            <a:r>
              <a:rPr lang="en-US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Aharoni" panose="020F0502020204030204" pitchFamily="2" charset="-79"/>
                <a:ea typeface="-윤고딕350" pitchFamily="18" charset="-127"/>
                <a:hlinkClick r:id="rId2"/>
              </a:rPr>
              <a:t>.</a:t>
            </a:r>
            <a:r>
              <a:rPr lang="en-US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Aharoni" panose="020F0502020204030204" pitchFamily="2" charset="-79"/>
                <a:ea typeface="-윤고딕350" pitchFamily="18" charset="-127"/>
                <a:hlinkClick r:id="rId2"/>
              </a:rPr>
              <a:t>com</a:t>
            </a:r>
            <a:r>
              <a:rPr lang="en-US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Aharoni" panose="020F0502020204030204" pitchFamily="2" charset="-79"/>
                <a:ea typeface="-윤고딕350" pitchFamily="18" charset="-127"/>
                <a:hlinkClick r:id="rId2"/>
              </a:rPr>
              <a:t>/</a:t>
            </a:r>
            <a:r>
              <a:rPr lang="en-US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Aharoni" panose="020F0502020204030204" pitchFamily="2" charset="-79"/>
                <a:ea typeface="-윤고딕350" pitchFamily="18" charset="-127"/>
                <a:hlinkClick r:id="rId2"/>
              </a:rPr>
              <a:t>JangBJ</a:t>
            </a:r>
            <a:r>
              <a:rPr lang="en-US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Aharoni" panose="020F0502020204030204" pitchFamily="2" charset="-79"/>
                <a:ea typeface="-윤고딕350" pitchFamily="18" charset="-127"/>
                <a:hlinkClick r:id="rId2"/>
              </a:rPr>
              <a:t>/</a:t>
            </a:r>
            <a:r>
              <a:rPr lang="en-US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Aharoni" panose="020F0502020204030204" pitchFamily="2" charset="-79"/>
                <a:ea typeface="-윤고딕350" pitchFamily="18" charset="-127"/>
                <a:hlinkClick r:id="rId2"/>
              </a:rPr>
              <a:t>game</a:t>
            </a:r>
            <a:endParaRPr lang="ko-KR" altLang="en-US" sz="4000" dirty="0">
              <a:solidFill>
                <a:schemeClr val="bg1"/>
              </a:solidFill>
              <a:latin typeface="Aharoni" panose="020F0502020204030204" pitchFamily="2" charset="-79"/>
              <a:ea typeface="-윤고딕32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054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7C64EB4-0615-5396-8558-F3773DF5FD0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53744" y="59091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Aharoni" panose="020F0502020204030204" pitchFamily="2" charset="-79"/>
                <a:ea typeface="-윤고딕350" pitchFamily="18" charset="-127"/>
              </a:rPr>
              <a:t>디렉토리</a:t>
            </a:r>
            <a:endParaRPr lang="ko-KR" altLang="en-US" sz="4000" dirty="0">
              <a:solidFill>
                <a:schemeClr val="bg1"/>
              </a:solidFill>
              <a:latin typeface="Aharoni" panose="020F0502020204030204" pitchFamily="2" charset="-79"/>
              <a:ea typeface="-윤고딕32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8879C0-F47F-B765-9D16-C94C9C383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00" y="1447322"/>
            <a:ext cx="7776599" cy="436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9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DFC46CC-0798-8F23-CD08-F8B0705D0A29}"/>
              </a:ext>
            </a:extLst>
          </p:cNvPr>
          <p:cNvSpPr/>
          <p:nvPr/>
        </p:nvSpPr>
        <p:spPr>
          <a:xfrm>
            <a:off x="8965" y="8965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E44B7-1F33-2538-04BB-5CE6224830FE}"/>
              </a:ext>
            </a:extLst>
          </p:cNvPr>
          <p:cNvSpPr txBox="1"/>
          <p:nvPr/>
        </p:nvSpPr>
        <p:spPr>
          <a:xfrm>
            <a:off x="3882448" y="515207"/>
            <a:ext cx="3509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C000"/>
                </a:solidFill>
              </a:rPr>
              <a:t>구성</a:t>
            </a:r>
            <a:endParaRPr lang="ko-KR" altLang="en-US" sz="4400" dirty="0">
              <a:solidFill>
                <a:srgbClr val="FFC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39D85C-61F2-2C0E-358B-7D2D779EF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45" y="1284648"/>
            <a:ext cx="2658123" cy="50563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BE7FF9-6411-FB5C-BC98-A326409B1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296" y="2342048"/>
            <a:ext cx="5441576" cy="248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8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DFC46CC-0798-8F23-CD08-F8B0705D0A29}"/>
              </a:ext>
            </a:extLst>
          </p:cNvPr>
          <p:cNvSpPr/>
          <p:nvPr/>
        </p:nvSpPr>
        <p:spPr>
          <a:xfrm>
            <a:off x="8965" y="8965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E44B7-1F33-2538-04BB-5CE6224830FE}"/>
              </a:ext>
            </a:extLst>
          </p:cNvPr>
          <p:cNvSpPr txBox="1"/>
          <p:nvPr/>
        </p:nvSpPr>
        <p:spPr>
          <a:xfrm>
            <a:off x="1508325" y="402888"/>
            <a:ext cx="3509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C000"/>
                </a:solidFill>
              </a:rPr>
              <a:t>histoty1</a:t>
            </a:r>
            <a:endParaRPr lang="ko-KR" altLang="en-US" sz="4400" dirty="0">
              <a:solidFill>
                <a:srgbClr val="FFC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096E0C-CED9-6E77-2BC5-38D4E93C1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15" y="1609320"/>
            <a:ext cx="2545035" cy="16152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DCD600-D191-D7C7-3F39-5CE2B290F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12" y="3882736"/>
            <a:ext cx="2975341" cy="19645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7EF7E58-0FD0-F197-268C-24579E57B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511" y="1082676"/>
            <a:ext cx="3421872" cy="21204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70416E6-064D-3B94-A884-3ED88456B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6988" y="3554892"/>
            <a:ext cx="5029200" cy="13100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377ACEA-9B5F-A646-0107-63C3586510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6082" y="5319980"/>
            <a:ext cx="5366448" cy="112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4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DFC46CC-0798-8F23-CD08-F8B0705D0A29}"/>
              </a:ext>
            </a:extLst>
          </p:cNvPr>
          <p:cNvSpPr/>
          <p:nvPr/>
        </p:nvSpPr>
        <p:spPr>
          <a:xfrm>
            <a:off x="8965" y="8965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E44B7-1F33-2538-04BB-5CE6224830FE}"/>
              </a:ext>
            </a:extLst>
          </p:cNvPr>
          <p:cNvSpPr txBox="1"/>
          <p:nvPr/>
        </p:nvSpPr>
        <p:spPr>
          <a:xfrm>
            <a:off x="1381530" y="291180"/>
            <a:ext cx="3509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C000"/>
                </a:solidFill>
              </a:rPr>
              <a:t>histoty2</a:t>
            </a:r>
            <a:endParaRPr lang="ko-KR" altLang="en-US" sz="4400" dirty="0">
              <a:solidFill>
                <a:srgbClr val="FFC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11FB64-09CC-D4DF-E6EA-E48060664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65" y="1342836"/>
            <a:ext cx="2820723" cy="17530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A122A2-D9D1-CC7D-613B-B3C614BF7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73" y="3417026"/>
            <a:ext cx="4034118" cy="156438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9F2267F-0E9B-3747-B082-ACF61EF0D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156" y="315794"/>
            <a:ext cx="4112939" cy="176315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ABA9642-CC47-66D0-9B84-83C0B2EC1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5252" y="2322692"/>
            <a:ext cx="3509656" cy="176315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2B0FED9-F1B7-A52D-6D70-C52D8A9EB6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85" y="5234369"/>
            <a:ext cx="5710518" cy="137963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E69CE35-37DF-7C7F-49B3-9ECD472156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1186" y="4329589"/>
            <a:ext cx="4148029" cy="176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9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83D35DD-C39D-5B7A-54D3-5ECC98E7380F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65955" y="3638915"/>
            <a:ext cx="2012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-윤고딕350" pitchFamily="18" charset="-127"/>
                <a:ea typeface="-윤고딕350" pitchFamily="18" charset="-127"/>
              </a:rPr>
              <a:t>02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유니티</a:t>
            </a:r>
            <a:endParaRPr lang="ko-KR" altLang="en-US" dirty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143" y="1924210"/>
            <a:ext cx="1279714" cy="150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1782</TotalTime>
  <Words>132</Words>
  <Application>Microsoft Office PowerPoint</Application>
  <PresentationFormat>화면 슬라이드 쇼(4:3)</PresentationFormat>
  <Paragraphs>37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-윤고딕320</vt:lpstr>
      <vt:lpstr>-윤고딕350</vt:lpstr>
      <vt:lpstr>Aharoni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 KIM</dc:creator>
  <cp:lastModifiedBy>qudwnd1001@outlook.kr</cp:lastModifiedBy>
  <cp:revision>20</cp:revision>
  <dcterms:created xsi:type="dcterms:W3CDTF">2016-11-18T01:19:26Z</dcterms:created>
  <dcterms:modified xsi:type="dcterms:W3CDTF">2023-12-09T15:22:31Z</dcterms:modified>
</cp:coreProperties>
</file>